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71" r:id="rId2"/>
    <p:sldId id="717" r:id="rId3"/>
    <p:sldId id="718" r:id="rId4"/>
    <p:sldId id="719" r:id="rId5"/>
    <p:sldId id="733" r:id="rId6"/>
    <p:sldId id="734" r:id="rId7"/>
    <p:sldId id="720" r:id="rId8"/>
    <p:sldId id="721" r:id="rId9"/>
    <p:sldId id="736" r:id="rId10"/>
    <p:sldId id="722" r:id="rId11"/>
    <p:sldId id="723" r:id="rId12"/>
    <p:sldId id="725" r:id="rId13"/>
    <p:sldId id="730" r:id="rId14"/>
    <p:sldId id="737" r:id="rId15"/>
    <p:sldId id="714" r:id="rId16"/>
  </p:sldIdLst>
  <p:sldSz cx="9144000" cy="6858000" type="screen4x3"/>
  <p:notesSz cx="7010400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55D2"/>
    <a:srgbClr val="546822"/>
    <a:srgbClr val="003300"/>
    <a:srgbClr val="333333"/>
    <a:srgbClr val="000000"/>
    <a:srgbClr val="577317"/>
    <a:srgbClr val="5D6F1B"/>
    <a:srgbClr val="878103"/>
    <a:srgbClr val="426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584" autoAdjust="0"/>
  </p:normalViewPr>
  <p:slideViewPr>
    <p:cSldViewPr>
      <p:cViewPr varScale="1">
        <p:scale>
          <a:sx n="69" d="100"/>
          <a:sy n="69" d="100"/>
        </p:scale>
        <p:origin x="14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" y="2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908" y="-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4DE3A-C651-4140-A7C8-602AE7BDC6EA}" type="doc">
      <dgm:prSet loTypeId="urn:microsoft.com/office/officeart/2009/3/layout/PlusandMinus" loCatId="relationship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BB656902-8D1B-421D-A3DA-C9C3B12963A9}">
      <dgm:prSet phldrT="[Texto]" custT="1"/>
      <dgm:spPr>
        <a:xfrm>
          <a:off x="1022648" y="1363468"/>
          <a:ext cx="4213758" cy="2478956"/>
        </a:xfrm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2800" b="1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 new member: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*India</a:t>
          </a:r>
        </a:p>
      </dgm:t>
    </dgm:pt>
    <dgm:pt modelId="{9F8FCF3F-C6FB-452E-A46A-DC23BFD2E067}" type="parTrans" cxnId="{2ABF82A6-50C7-4B43-A94C-A3C8B06B3F81}">
      <dgm:prSet/>
      <dgm:spPr/>
      <dgm:t>
        <a:bodyPr/>
        <a:lstStyle/>
        <a:p>
          <a:endParaRPr lang="en-US" sz="7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19AB05-2FDF-4C36-B8FB-7603D5946980}" type="sibTrans" cxnId="{2ABF82A6-50C7-4B43-A94C-A3C8B06B3F81}">
      <dgm:prSet/>
      <dgm:spPr/>
      <dgm:t>
        <a:bodyPr/>
        <a:lstStyle/>
        <a:p>
          <a:endParaRPr lang="en-US" sz="7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3E18E0-8D9F-4E25-9133-050A6A3F73B8}" type="pres">
      <dgm:prSet presAssocID="{F8B4DE3A-C651-4140-A7C8-602AE7BDC6EA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9E718D3-7A6C-43C4-B3AE-1B72E2E2A64A}" type="pres">
      <dgm:prSet presAssocID="{F8B4DE3A-C651-4140-A7C8-602AE7BDC6EA}" presName="Background" presStyleLbl="bgImgPlace1" presStyleIdx="0" presStyleCnt="1" custScaleX="92006" custScaleY="87203"/>
      <dgm:spPr>
        <a:xfrm>
          <a:off x="832854" y="1201782"/>
          <a:ext cx="5158861" cy="2526891"/>
        </a:xfrm>
        <a:prstGeom prst="rect">
          <a:avLst/>
        </a:prstGeom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gm:spPr>
      <dgm:t>
        <a:bodyPr/>
        <a:lstStyle/>
        <a:p>
          <a:endParaRPr lang="es-MX"/>
        </a:p>
      </dgm:t>
    </dgm:pt>
    <dgm:pt modelId="{CB114988-1466-47BD-806F-4B0B6DC63345}" type="pres">
      <dgm:prSet presAssocID="{F8B4DE3A-C651-4140-A7C8-602AE7BDC6EA}" presName="ParentText1" presStyleLbl="revTx" presStyleIdx="0" presStyleCnt="2" custScaleX="161834" custLinFactNeighborX="40378" custLinFactNeighborY="33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72AAE3A4-B362-49F1-834A-E6F564AFC836}" type="pres">
      <dgm:prSet presAssocID="{F8B4DE3A-C651-4140-A7C8-602AE7BDC6EA}" presName="ParentText2" presStyleLbl="revTx" presStyleIdx="1" presStyleCnt="2" custScaleX="77673" custLinFactNeighborX="2786" custLinFactNeighborY="-1087">
        <dgm:presLayoutVars>
          <dgm:chMax val="0"/>
          <dgm:chPref val="0"/>
          <dgm:bulletEnabled val="1"/>
        </dgm:presLayoutVars>
      </dgm:prSet>
      <dgm:spPr>
        <a:xfrm>
          <a:off x="3801275" y="1328316"/>
          <a:ext cx="2022413" cy="2478956"/>
        </a:xfrm>
        <a:prstGeom prst="rect">
          <a:avLst/>
        </a:prstGeom>
      </dgm:spPr>
      <dgm:t>
        <a:bodyPr/>
        <a:lstStyle/>
        <a:p>
          <a:endParaRPr lang="es-MX"/>
        </a:p>
      </dgm:t>
    </dgm:pt>
    <dgm:pt modelId="{E74A658E-D001-46D8-9DB5-DFE9357FA4F0}" type="pres">
      <dgm:prSet presAssocID="{F8B4DE3A-C651-4140-A7C8-602AE7BDC6EA}" presName="Plus" presStyleLbl="alignNode1" presStyleIdx="0" presStyleCnt="2" custLinFactNeighborX="16601" custLinFactNeighborY="-6623"/>
      <dgm:spPr>
        <a:xfrm>
          <a:off x="210582" y="363912"/>
          <a:ext cx="1095638" cy="1095638"/>
        </a:xfrm>
        <a:prstGeom prst="plus">
          <a:avLst>
            <a:gd name="adj" fmla="val 32810"/>
          </a:avLst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s-MX"/>
        </a:p>
      </dgm:t>
    </dgm:pt>
    <dgm:pt modelId="{A594C700-C0FB-4217-858F-C561E6E31BA1}" type="pres">
      <dgm:prSet presAssocID="{F8B4DE3A-C651-4140-A7C8-602AE7BDC6EA}" presName="Minus" presStyleLbl="alignNode1" presStyleIdx="1" presStyleCnt="2" custLinFactNeighborX="-18441" custLinFactNeighborY="-13043"/>
      <dgm:spPr>
        <a:xfrm>
          <a:off x="5252277" y="784403"/>
          <a:ext cx="1031189" cy="353379"/>
        </a:xfrm>
        <a:prstGeom prst="rect">
          <a:avLst/>
        </a:prstGeom>
        <a:noFill/>
        <a:ln>
          <a:noFill/>
        </a:ln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s-MX"/>
        </a:p>
      </dgm:t>
    </dgm:pt>
    <dgm:pt modelId="{6E861FBC-04B4-428E-83D2-A4418BB3132B}" type="pres">
      <dgm:prSet presAssocID="{F8B4DE3A-C651-4140-A7C8-602AE7BDC6EA}" presName="Divider" presStyleLbl="parChTrans1D1" presStyleIdx="0" presStyleCnt="1" custLinFactX="191700000" custLinFactNeighborX="191731862" custLinFactNeighborY="-704"/>
      <dgm:spPr>
        <a:xfrm>
          <a:off x="5883478" y="1343895"/>
          <a:ext cx="644" cy="2367642"/>
        </a:xfrm>
        <a:prstGeom prst="line">
          <a:avLst/>
        </a:prstGeom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s-MX"/>
        </a:p>
      </dgm:t>
    </dgm:pt>
  </dgm:ptLst>
  <dgm:cxnLst>
    <dgm:cxn modelId="{1F831901-747C-4222-98DF-8C41107BFC7D}" type="presOf" srcId="{F8B4DE3A-C651-4140-A7C8-602AE7BDC6EA}" destId="{CE3E18E0-8D9F-4E25-9133-050A6A3F73B8}" srcOrd="0" destOrd="0" presId="urn:microsoft.com/office/officeart/2009/3/layout/PlusandMinus"/>
    <dgm:cxn modelId="{B705480C-3A7B-4C2E-AA93-CD46E68BAD2E}" type="presOf" srcId="{BB656902-8D1B-421D-A3DA-C9C3B12963A9}" destId="{CB114988-1466-47BD-806F-4B0B6DC63345}" srcOrd="0" destOrd="0" presId="urn:microsoft.com/office/officeart/2009/3/layout/PlusandMinus"/>
    <dgm:cxn modelId="{2ABF82A6-50C7-4B43-A94C-A3C8B06B3F81}" srcId="{F8B4DE3A-C651-4140-A7C8-602AE7BDC6EA}" destId="{BB656902-8D1B-421D-A3DA-C9C3B12963A9}" srcOrd="0" destOrd="0" parTransId="{9F8FCF3F-C6FB-452E-A46A-DC23BFD2E067}" sibTransId="{0919AB05-2FDF-4C36-B8FB-7603D5946980}"/>
    <dgm:cxn modelId="{00700637-F5E2-4782-8938-250DC53CE721}" type="presParOf" srcId="{CE3E18E0-8D9F-4E25-9133-050A6A3F73B8}" destId="{E9E718D3-7A6C-43C4-B3AE-1B72E2E2A64A}" srcOrd="0" destOrd="0" presId="urn:microsoft.com/office/officeart/2009/3/layout/PlusandMinus"/>
    <dgm:cxn modelId="{A0AD16B4-F6A5-497C-8EFD-978D716B394E}" type="presParOf" srcId="{CE3E18E0-8D9F-4E25-9133-050A6A3F73B8}" destId="{CB114988-1466-47BD-806F-4B0B6DC63345}" srcOrd="1" destOrd="0" presId="urn:microsoft.com/office/officeart/2009/3/layout/PlusandMinus"/>
    <dgm:cxn modelId="{5291207E-514B-4C53-9130-3707A66E145B}" type="presParOf" srcId="{CE3E18E0-8D9F-4E25-9133-050A6A3F73B8}" destId="{72AAE3A4-B362-49F1-834A-E6F564AFC836}" srcOrd="2" destOrd="0" presId="urn:microsoft.com/office/officeart/2009/3/layout/PlusandMinus"/>
    <dgm:cxn modelId="{DC40EE36-AA3E-443E-B651-8456CC4159FE}" type="presParOf" srcId="{CE3E18E0-8D9F-4E25-9133-050A6A3F73B8}" destId="{E74A658E-D001-46D8-9DB5-DFE9357FA4F0}" srcOrd="3" destOrd="0" presId="urn:microsoft.com/office/officeart/2009/3/layout/PlusandMinus"/>
    <dgm:cxn modelId="{E31461E4-121F-4D33-B6FF-AC54A5B3591F}" type="presParOf" srcId="{CE3E18E0-8D9F-4E25-9133-050A6A3F73B8}" destId="{A594C700-C0FB-4217-858F-C561E6E31BA1}" srcOrd="4" destOrd="0" presId="urn:microsoft.com/office/officeart/2009/3/layout/PlusandMinus"/>
    <dgm:cxn modelId="{F781B1A4-70B5-433F-8E38-A1D3134F8C9A}" type="presParOf" srcId="{CE3E18E0-8D9F-4E25-9133-050A6A3F73B8}" destId="{6E861FBC-04B4-428E-83D2-A4418BB3132B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7469F25-7581-446F-A9BF-2ED2B3AA10DA}" type="doc">
      <dgm:prSet loTypeId="urn:microsoft.com/office/officeart/2005/8/layout/hProcess7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8C6D4281-9658-4B46-8733-B47EE109505C}">
      <dgm:prSet phldrT="[Texto]" custT="1"/>
      <dgm:spPr>
        <a:xfrm>
          <a:off x="730075" y="0"/>
          <a:ext cx="2714202" cy="3816424"/>
        </a:xfrm>
        <a:scene3d>
          <a:camera prst="orthographicFront"/>
          <a:lightRig rig="flat" dir="t"/>
        </a:scene3d>
        <a:sp3d/>
      </dgm:spPr>
      <dgm:t>
        <a:bodyPr/>
        <a:lstStyle/>
        <a:p>
          <a:pPr algn="l"/>
          <a:r>
            <a:rPr lang="en-US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End of 2018 </a:t>
          </a:r>
          <a:r>
            <a:rPr lang="en-US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 questionnaire</a:t>
          </a:r>
          <a:r>
            <a:rPr lang="en-US" sz="24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 launched </a:t>
          </a:r>
          <a:r>
            <a:rPr lang="en-US" sz="240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among the INTOSAI Community</a:t>
          </a:r>
          <a:r>
            <a:rPr lang="en-US" sz="240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br>
            <a:rPr lang="en-US" sz="240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en-US" sz="2200" i="1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(Questions: </a:t>
          </a:r>
          <a:r>
            <a:rPr lang="en-US" sz="2200" i="1" noProof="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</a:t>
          </a:r>
          <a:r>
            <a:rPr lang="en-US" sz="2200" i="1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/>
          </a:r>
          <a:br>
            <a:rPr lang="en-US" sz="2200" i="1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en-US" sz="2200" i="1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Response rate: </a:t>
          </a:r>
          <a:r>
            <a:rPr lang="en-US" sz="2200" i="1" noProof="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49/149</a:t>
          </a:r>
          <a:r>
            <a:rPr lang="en-US" sz="2200" i="1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member SAIs.)</a:t>
          </a:r>
          <a:endParaRPr lang="en-US" sz="2200" i="1" noProof="0" dirty="0">
            <a:solidFill>
              <a:schemeClr val="tx1">
                <a:lumMod val="75000"/>
                <a:lumOff val="25000"/>
              </a:schemeClr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9074E2E-D307-4D4C-98FC-C0914F53BA3E}" type="parTrans" cxnId="{8F869706-98A1-4930-B949-70A361649049}">
      <dgm:prSet/>
      <dgm:spPr/>
      <dgm:t>
        <a:bodyPr/>
        <a:lstStyle/>
        <a:p>
          <a:pPr algn="l"/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DABB18-40A4-45D2-A1D6-AFFBDB8AFB39}" type="sibTrans" cxnId="{8F869706-98A1-4930-B949-70A361649049}">
      <dgm:prSet/>
      <dgm:spPr/>
      <dgm:t>
        <a:bodyPr/>
        <a:lstStyle/>
        <a:p>
          <a:pPr algn="l"/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5D2244-9D57-484B-B221-58BC7FD256CA}">
      <dgm:prSet phldrT="[Texto]" custT="1"/>
      <dgm:spPr>
        <a:xfrm>
          <a:off x="4500813" y="0"/>
          <a:ext cx="2714202" cy="3816424"/>
        </a:xfrm>
        <a:scene3d>
          <a:camera prst="orthographicFront"/>
          <a:lightRig rig="flat" dir="t"/>
        </a:scene3d>
        <a:sp3d/>
      </dgm:spPr>
      <dgm:t>
        <a:bodyPr/>
        <a:lstStyle/>
        <a:p>
          <a:pPr algn="l"/>
          <a:r>
            <a:rPr lang="en-US" sz="220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Responses will help to generate </a:t>
          </a:r>
          <a:r>
            <a:rPr lang="en-US" sz="2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guidance material </a:t>
          </a:r>
          <a:r>
            <a:rPr lang="en-US" sz="220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 the ISSAI 40 principles </a:t>
          </a:r>
          <a:r>
            <a:rPr lang="en-US" sz="21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implementation.</a:t>
          </a:r>
          <a:endParaRPr lang="en-US" sz="2200" noProof="0" dirty="0"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A02D578-1068-4781-8788-78FE8325B2C5}" type="parTrans" cxnId="{8164C148-43DD-4ABC-8A07-CD2D26766FC3}">
      <dgm:prSet/>
      <dgm:spPr/>
      <dgm:t>
        <a:bodyPr/>
        <a:lstStyle/>
        <a:p>
          <a:pPr algn="l"/>
          <a:endParaRPr lang="en-US" sz="2000"/>
        </a:p>
      </dgm:t>
    </dgm:pt>
    <dgm:pt modelId="{F568F1F3-39FF-4B19-BF77-39E2D0363163}" type="sibTrans" cxnId="{8164C148-43DD-4ABC-8A07-CD2D26766FC3}">
      <dgm:prSet/>
      <dgm:spPr/>
      <dgm:t>
        <a:bodyPr/>
        <a:lstStyle/>
        <a:p>
          <a:pPr algn="l"/>
          <a:endParaRPr lang="en-US" sz="2000"/>
        </a:p>
      </dgm:t>
    </dgm:pt>
    <dgm:pt modelId="{87071C96-A14F-4D62-A7CF-50E074F79710}">
      <dgm:prSet phldrT="[Texto]" custT="1"/>
      <dgm:spPr>
        <a:xfrm>
          <a:off x="1430" y="0"/>
          <a:ext cx="3643225" cy="3816424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endParaRPr lang="en-US" sz="3200" i="1" noProof="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BDAFE56-4FD7-468A-8A2B-9A94B513D759}" type="parTrans" cxnId="{71B08B12-E407-444F-8DF4-17C98EE82671}">
      <dgm:prSet/>
      <dgm:spPr/>
      <dgm:t>
        <a:bodyPr/>
        <a:lstStyle/>
        <a:p>
          <a:pPr algn="l"/>
          <a:endParaRPr lang="en-US" sz="2000"/>
        </a:p>
      </dgm:t>
    </dgm:pt>
    <dgm:pt modelId="{FFE10B53-3449-4AF1-AE32-5761CD25EE96}" type="sibTrans" cxnId="{71B08B12-E407-444F-8DF4-17C98EE82671}">
      <dgm:prSet/>
      <dgm:spPr/>
      <dgm:t>
        <a:bodyPr/>
        <a:lstStyle/>
        <a:p>
          <a:pPr algn="l"/>
          <a:endParaRPr lang="en-US" sz="2000"/>
        </a:p>
      </dgm:t>
    </dgm:pt>
    <dgm:pt modelId="{E9056DCF-4497-48FF-B042-84549D7AB876}">
      <dgm:prSet phldrT="[Texto]" custT="1"/>
      <dgm:spPr>
        <a:xfrm>
          <a:off x="3772168" y="0"/>
          <a:ext cx="3643225" cy="3816424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endParaRPr lang="en-US" sz="2400" noProof="0" dirty="0">
            <a:solidFill>
              <a:sysClr val="window" lastClr="FFFFFF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93B5A6A-1E76-46DC-8402-BFE1A8E148B0}" type="parTrans" cxnId="{311A1AE6-85C1-4795-8291-7E3507FF7E84}">
      <dgm:prSet/>
      <dgm:spPr/>
      <dgm:t>
        <a:bodyPr/>
        <a:lstStyle/>
        <a:p>
          <a:pPr algn="l"/>
          <a:endParaRPr lang="en-US" sz="2000"/>
        </a:p>
      </dgm:t>
    </dgm:pt>
    <dgm:pt modelId="{3A7CAFFF-D357-4F53-90EA-D8F8739A36EF}" type="sibTrans" cxnId="{311A1AE6-85C1-4795-8291-7E3507FF7E84}">
      <dgm:prSet/>
      <dgm:spPr/>
      <dgm:t>
        <a:bodyPr/>
        <a:lstStyle/>
        <a:p>
          <a:pPr algn="l"/>
          <a:endParaRPr lang="en-US" sz="2000"/>
        </a:p>
      </dgm:t>
    </dgm:pt>
    <dgm:pt modelId="{EC385B0B-BA3C-4FA9-85B0-01FF289E776E}" type="pres">
      <dgm:prSet presAssocID="{B7469F25-7581-446F-A9BF-2ED2B3AA10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51EC8E-BEF8-4F57-803F-3C5660AD336D}" type="pres">
      <dgm:prSet presAssocID="{87071C96-A14F-4D62-A7CF-50E074F7971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090A6-5A95-4081-A4C1-FF1EE8660A3F}" type="pres">
      <dgm:prSet presAssocID="{87071C96-A14F-4D62-A7CF-50E074F79710}" presName="bgRect" presStyleLbl="node1" presStyleIdx="0" presStyleCnt="2" custScaleY="119972"/>
      <dgm:spPr>
        <a:prstGeom prst="roundRect">
          <a:avLst>
            <a:gd name="adj" fmla="val 5000"/>
          </a:avLst>
        </a:prstGeom>
      </dgm:spPr>
      <dgm:t>
        <a:bodyPr/>
        <a:lstStyle/>
        <a:p>
          <a:endParaRPr lang="en-US"/>
        </a:p>
      </dgm:t>
    </dgm:pt>
    <dgm:pt modelId="{4159AA1D-9D79-40E9-B3F2-376B87ABA607}" type="pres">
      <dgm:prSet presAssocID="{87071C96-A14F-4D62-A7CF-50E074F79710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70567-31AC-4AC5-AA1B-63D6C36DE472}" type="pres">
      <dgm:prSet presAssocID="{87071C96-A14F-4D62-A7CF-50E074F79710}" presName="childNode" presStyleLbl="node1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070174B-3DC8-468E-A309-7A231FF685AC}" type="pres">
      <dgm:prSet presAssocID="{FFE10B53-3449-4AF1-AE32-5761CD25EE96}" presName="hSp" presStyleCnt="0"/>
      <dgm:spPr/>
      <dgm:t>
        <a:bodyPr/>
        <a:lstStyle/>
        <a:p>
          <a:endParaRPr lang="en-US"/>
        </a:p>
      </dgm:t>
    </dgm:pt>
    <dgm:pt modelId="{4A433CD1-AEC9-4892-972C-40B2606C5E81}" type="pres">
      <dgm:prSet presAssocID="{FFE10B53-3449-4AF1-AE32-5761CD25EE96}" presName="vProcSp" presStyleCnt="0"/>
      <dgm:spPr/>
      <dgm:t>
        <a:bodyPr/>
        <a:lstStyle/>
        <a:p>
          <a:endParaRPr lang="en-US"/>
        </a:p>
      </dgm:t>
    </dgm:pt>
    <dgm:pt modelId="{131E15FC-76E6-4271-9881-CE4C539DA615}" type="pres">
      <dgm:prSet presAssocID="{FFE10B53-3449-4AF1-AE32-5761CD25EE96}" presName="vSp1" presStyleCnt="0"/>
      <dgm:spPr/>
      <dgm:t>
        <a:bodyPr/>
        <a:lstStyle/>
        <a:p>
          <a:endParaRPr lang="en-US"/>
        </a:p>
      </dgm:t>
    </dgm:pt>
    <dgm:pt modelId="{12306329-63BC-47B3-9AE8-03302EF04F66}" type="pres">
      <dgm:prSet presAssocID="{FFE10B53-3449-4AF1-AE32-5761CD25EE96}" presName="simulatedConn" presStyleLbl="solidFgAcc1" presStyleIdx="0" presStyleCnt="1"/>
      <dgm:spPr>
        <a:xfrm rot="5400000">
          <a:off x="3510080" y="2996969"/>
          <a:ext cx="560607" cy="546483"/>
        </a:xfrm>
        <a:prstGeom prst="flowChartExtract">
          <a:avLst/>
        </a:prstGeom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en-US"/>
        </a:p>
      </dgm:t>
    </dgm:pt>
    <dgm:pt modelId="{2BD55836-7D99-44E8-A790-BA39FC7DD706}" type="pres">
      <dgm:prSet presAssocID="{FFE10B53-3449-4AF1-AE32-5761CD25EE96}" presName="vSp2" presStyleCnt="0"/>
      <dgm:spPr/>
      <dgm:t>
        <a:bodyPr/>
        <a:lstStyle/>
        <a:p>
          <a:endParaRPr lang="en-US"/>
        </a:p>
      </dgm:t>
    </dgm:pt>
    <dgm:pt modelId="{D967A01A-AE56-4870-BD44-51A770ED63F1}" type="pres">
      <dgm:prSet presAssocID="{FFE10B53-3449-4AF1-AE32-5761CD25EE96}" presName="sibTrans" presStyleCnt="0"/>
      <dgm:spPr/>
      <dgm:t>
        <a:bodyPr/>
        <a:lstStyle/>
        <a:p>
          <a:endParaRPr lang="en-US"/>
        </a:p>
      </dgm:t>
    </dgm:pt>
    <dgm:pt modelId="{6A768B9F-077D-42A2-B793-3C8EA04B96EA}" type="pres">
      <dgm:prSet presAssocID="{E9056DCF-4497-48FF-B042-84549D7AB87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B0D72-2ECC-4A87-8E20-90B6316F4CEC}" type="pres">
      <dgm:prSet presAssocID="{E9056DCF-4497-48FF-B042-84549D7AB876}" presName="bgRect" presStyleLbl="node1" presStyleIdx="1" presStyleCnt="2" custScaleY="119972"/>
      <dgm:spPr>
        <a:prstGeom prst="roundRect">
          <a:avLst>
            <a:gd name="adj" fmla="val 5000"/>
          </a:avLst>
        </a:prstGeom>
      </dgm:spPr>
      <dgm:t>
        <a:bodyPr/>
        <a:lstStyle/>
        <a:p>
          <a:endParaRPr lang="en-US"/>
        </a:p>
      </dgm:t>
    </dgm:pt>
    <dgm:pt modelId="{C0FB3E62-7910-498D-95D0-97C87EFA7234}" type="pres">
      <dgm:prSet presAssocID="{E9056DCF-4497-48FF-B042-84549D7AB876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FA84C-8210-4523-A524-66D7E672B7B9}" type="pres">
      <dgm:prSet presAssocID="{E9056DCF-4497-48FF-B042-84549D7AB876}" presName="childNode" presStyleLbl="node1" presStyleIdx="1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8164C148-43DD-4ABC-8A07-CD2D26766FC3}" srcId="{E9056DCF-4497-48FF-B042-84549D7AB876}" destId="{A25D2244-9D57-484B-B221-58BC7FD256CA}" srcOrd="0" destOrd="0" parTransId="{6A02D578-1068-4781-8788-78FE8325B2C5}" sibTransId="{F568F1F3-39FF-4B19-BF77-39E2D0363163}"/>
    <dgm:cxn modelId="{DB76D8D0-C2DB-4567-88F1-918132C96CF1}" type="presOf" srcId="{B7469F25-7581-446F-A9BF-2ED2B3AA10DA}" destId="{EC385B0B-BA3C-4FA9-85B0-01FF289E776E}" srcOrd="0" destOrd="0" presId="urn:microsoft.com/office/officeart/2005/8/layout/hProcess7"/>
    <dgm:cxn modelId="{4AC883E3-4F7B-455A-BAF7-2A24D4055733}" type="presOf" srcId="{87071C96-A14F-4D62-A7CF-50E074F79710}" destId="{4159AA1D-9D79-40E9-B3F2-376B87ABA607}" srcOrd="1" destOrd="0" presId="urn:microsoft.com/office/officeart/2005/8/layout/hProcess7"/>
    <dgm:cxn modelId="{D01675BC-ED25-466E-BACE-34B94826F575}" type="presOf" srcId="{87071C96-A14F-4D62-A7CF-50E074F79710}" destId="{76A090A6-5A95-4081-A4C1-FF1EE8660A3F}" srcOrd="0" destOrd="0" presId="urn:microsoft.com/office/officeart/2005/8/layout/hProcess7"/>
    <dgm:cxn modelId="{71B08B12-E407-444F-8DF4-17C98EE82671}" srcId="{B7469F25-7581-446F-A9BF-2ED2B3AA10DA}" destId="{87071C96-A14F-4D62-A7CF-50E074F79710}" srcOrd="0" destOrd="0" parTransId="{EBDAFE56-4FD7-468A-8A2B-9A94B513D759}" sibTransId="{FFE10B53-3449-4AF1-AE32-5761CD25EE96}"/>
    <dgm:cxn modelId="{FD585662-6B34-4047-AD1A-523C58922BB4}" type="presOf" srcId="{A25D2244-9D57-484B-B221-58BC7FD256CA}" destId="{08AFA84C-8210-4523-A524-66D7E672B7B9}" srcOrd="0" destOrd="0" presId="urn:microsoft.com/office/officeart/2005/8/layout/hProcess7"/>
    <dgm:cxn modelId="{311A1AE6-85C1-4795-8291-7E3507FF7E84}" srcId="{B7469F25-7581-446F-A9BF-2ED2B3AA10DA}" destId="{E9056DCF-4497-48FF-B042-84549D7AB876}" srcOrd="1" destOrd="0" parTransId="{F93B5A6A-1E76-46DC-8402-BFE1A8E148B0}" sibTransId="{3A7CAFFF-D357-4F53-90EA-D8F8739A36EF}"/>
    <dgm:cxn modelId="{EF6C92F7-FC58-448F-A318-A8EFD43D3774}" type="presOf" srcId="{E9056DCF-4497-48FF-B042-84549D7AB876}" destId="{81EB0D72-2ECC-4A87-8E20-90B6316F4CEC}" srcOrd="0" destOrd="0" presId="urn:microsoft.com/office/officeart/2005/8/layout/hProcess7"/>
    <dgm:cxn modelId="{5696574F-9CE3-44B0-80BA-E206EC731056}" type="presOf" srcId="{E9056DCF-4497-48FF-B042-84549D7AB876}" destId="{C0FB3E62-7910-498D-95D0-97C87EFA7234}" srcOrd="1" destOrd="0" presId="urn:microsoft.com/office/officeart/2005/8/layout/hProcess7"/>
    <dgm:cxn modelId="{8277D526-F221-4831-B57D-D75F903A6B69}" type="presOf" srcId="{8C6D4281-9658-4B46-8733-B47EE109505C}" destId="{9E370567-31AC-4AC5-AA1B-63D6C36DE472}" srcOrd="0" destOrd="0" presId="urn:microsoft.com/office/officeart/2005/8/layout/hProcess7"/>
    <dgm:cxn modelId="{8F869706-98A1-4930-B949-70A361649049}" srcId="{87071C96-A14F-4D62-A7CF-50E074F79710}" destId="{8C6D4281-9658-4B46-8733-B47EE109505C}" srcOrd="0" destOrd="0" parTransId="{19074E2E-D307-4D4C-98FC-C0914F53BA3E}" sibTransId="{15DABB18-40A4-45D2-A1D6-AFFBDB8AFB39}"/>
    <dgm:cxn modelId="{BACE4E04-356A-4CA7-BEA2-2C96667DF4D6}" type="presParOf" srcId="{EC385B0B-BA3C-4FA9-85B0-01FF289E776E}" destId="{9451EC8E-BEF8-4F57-803F-3C5660AD336D}" srcOrd="0" destOrd="0" presId="urn:microsoft.com/office/officeart/2005/8/layout/hProcess7"/>
    <dgm:cxn modelId="{777C1860-52B7-4679-BD6B-51F1A9BC2063}" type="presParOf" srcId="{9451EC8E-BEF8-4F57-803F-3C5660AD336D}" destId="{76A090A6-5A95-4081-A4C1-FF1EE8660A3F}" srcOrd="0" destOrd="0" presId="urn:microsoft.com/office/officeart/2005/8/layout/hProcess7"/>
    <dgm:cxn modelId="{E1D03A06-28E9-4DF6-AF76-820A645CA268}" type="presParOf" srcId="{9451EC8E-BEF8-4F57-803F-3C5660AD336D}" destId="{4159AA1D-9D79-40E9-B3F2-376B87ABA607}" srcOrd="1" destOrd="0" presId="urn:microsoft.com/office/officeart/2005/8/layout/hProcess7"/>
    <dgm:cxn modelId="{92ECD966-B44E-4D74-A06C-CB65A55BB5B5}" type="presParOf" srcId="{9451EC8E-BEF8-4F57-803F-3C5660AD336D}" destId="{9E370567-31AC-4AC5-AA1B-63D6C36DE472}" srcOrd="2" destOrd="0" presId="urn:microsoft.com/office/officeart/2005/8/layout/hProcess7"/>
    <dgm:cxn modelId="{794C5EB5-92C8-4AEC-8AFB-173E8BADDBC5}" type="presParOf" srcId="{EC385B0B-BA3C-4FA9-85B0-01FF289E776E}" destId="{5070174B-3DC8-468E-A309-7A231FF685AC}" srcOrd="1" destOrd="0" presId="urn:microsoft.com/office/officeart/2005/8/layout/hProcess7"/>
    <dgm:cxn modelId="{AF2181F7-BB37-4757-AAC4-6F26B4AAAB27}" type="presParOf" srcId="{EC385B0B-BA3C-4FA9-85B0-01FF289E776E}" destId="{4A433CD1-AEC9-4892-972C-40B2606C5E81}" srcOrd="2" destOrd="0" presId="urn:microsoft.com/office/officeart/2005/8/layout/hProcess7"/>
    <dgm:cxn modelId="{ED137E3C-6441-4C81-95FA-7D94AC3FFC7D}" type="presParOf" srcId="{4A433CD1-AEC9-4892-972C-40B2606C5E81}" destId="{131E15FC-76E6-4271-9881-CE4C539DA615}" srcOrd="0" destOrd="0" presId="urn:microsoft.com/office/officeart/2005/8/layout/hProcess7"/>
    <dgm:cxn modelId="{DD2AB6D2-C779-4F38-804E-97CC5484550F}" type="presParOf" srcId="{4A433CD1-AEC9-4892-972C-40B2606C5E81}" destId="{12306329-63BC-47B3-9AE8-03302EF04F66}" srcOrd="1" destOrd="0" presId="urn:microsoft.com/office/officeart/2005/8/layout/hProcess7"/>
    <dgm:cxn modelId="{5AA4C9A6-65DE-40BC-8A5E-0E0576087C0F}" type="presParOf" srcId="{4A433CD1-AEC9-4892-972C-40B2606C5E81}" destId="{2BD55836-7D99-44E8-A790-BA39FC7DD706}" srcOrd="2" destOrd="0" presId="urn:microsoft.com/office/officeart/2005/8/layout/hProcess7"/>
    <dgm:cxn modelId="{21008F95-00B5-4A60-80EC-9698DBCB4A09}" type="presParOf" srcId="{EC385B0B-BA3C-4FA9-85B0-01FF289E776E}" destId="{D967A01A-AE56-4870-BD44-51A770ED63F1}" srcOrd="3" destOrd="0" presId="urn:microsoft.com/office/officeart/2005/8/layout/hProcess7"/>
    <dgm:cxn modelId="{1B0B3D51-8E34-4C80-93BE-839F4844D415}" type="presParOf" srcId="{EC385B0B-BA3C-4FA9-85B0-01FF289E776E}" destId="{6A768B9F-077D-42A2-B793-3C8EA04B96EA}" srcOrd="4" destOrd="0" presId="urn:microsoft.com/office/officeart/2005/8/layout/hProcess7"/>
    <dgm:cxn modelId="{1E4D70A1-31E0-4DE5-BD4D-7B48B6814AB3}" type="presParOf" srcId="{6A768B9F-077D-42A2-B793-3C8EA04B96EA}" destId="{81EB0D72-2ECC-4A87-8E20-90B6316F4CEC}" srcOrd="0" destOrd="0" presId="urn:microsoft.com/office/officeart/2005/8/layout/hProcess7"/>
    <dgm:cxn modelId="{94734F2E-5352-4F77-AC60-0CC8AAEF04AB}" type="presParOf" srcId="{6A768B9F-077D-42A2-B793-3C8EA04B96EA}" destId="{C0FB3E62-7910-498D-95D0-97C87EFA7234}" srcOrd="1" destOrd="0" presId="urn:microsoft.com/office/officeart/2005/8/layout/hProcess7"/>
    <dgm:cxn modelId="{8C248399-CC91-4A5A-9C54-ACB2FBF42FC2}" type="presParOf" srcId="{6A768B9F-077D-42A2-B793-3C8EA04B96EA}" destId="{08AFA84C-8210-4523-A524-66D7E672B7B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B4A502-E28C-434F-A9A8-E7901BD4B0A4}" type="doc">
      <dgm:prSet loTypeId="urn:microsoft.com/office/officeart/2005/8/layout/hierarchy3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F499AE0-06F6-480A-847C-F1B352C90343}">
      <dgm:prSet phldrT="[Texto]"/>
      <dgm:spPr/>
      <dgm:t>
        <a:bodyPr/>
        <a:lstStyle/>
        <a:p>
          <a:r>
            <a:rPr lang="es-MX" dirty="0" err="1" smtClean="0"/>
            <a:t>Task</a:t>
          </a:r>
          <a:r>
            <a:rPr lang="es-MX" dirty="0" smtClean="0"/>
            <a:t> </a:t>
          </a:r>
          <a:r>
            <a:rPr lang="es-MX" dirty="0" err="1" smtClean="0"/>
            <a:t>Team</a:t>
          </a:r>
          <a:endParaRPr lang="en-US" dirty="0"/>
        </a:p>
      </dgm:t>
    </dgm:pt>
    <dgm:pt modelId="{FA795D8E-1796-43A0-BE74-3404EAFAEC57}" type="parTrans" cxnId="{C552C761-D271-4966-8242-8B4410504309}">
      <dgm:prSet/>
      <dgm:spPr/>
      <dgm:t>
        <a:bodyPr/>
        <a:lstStyle/>
        <a:p>
          <a:endParaRPr lang="en-US"/>
        </a:p>
      </dgm:t>
    </dgm:pt>
    <dgm:pt modelId="{144203BE-2B3F-4A32-AE25-10BB8840D86E}" type="sibTrans" cxnId="{C552C761-D271-4966-8242-8B4410504309}">
      <dgm:prSet/>
      <dgm:spPr/>
      <dgm:t>
        <a:bodyPr/>
        <a:lstStyle/>
        <a:p>
          <a:endParaRPr lang="en-US"/>
        </a:p>
      </dgm:t>
    </dgm:pt>
    <dgm:pt modelId="{3CC63402-844E-407B-887B-72AB93B67695}">
      <dgm:prSet phldrT="[Texto]"/>
      <dgm:spPr/>
      <dgm:t>
        <a:bodyPr/>
        <a:lstStyle/>
        <a:p>
          <a:r>
            <a:rPr lang="es-MX" dirty="0" smtClean="0"/>
            <a:t>Austria</a:t>
          </a:r>
          <a:endParaRPr lang="en-US" dirty="0"/>
        </a:p>
      </dgm:t>
    </dgm:pt>
    <dgm:pt modelId="{8DACC991-23B5-40DE-812F-6C2D5B693134}" type="parTrans" cxnId="{DD03D9D4-FA64-44B7-A576-82DA994E86E9}">
      <dgm:prSet/>
      <dgm:spPr/>
      <dgm:t>
        <a:bodyPr/>
        <a:lstStyle/>
        <a:p>
          <a:endParaRPr lang="en-US"/>
        </a:p>
      </dgm:t>
    </dgm:pt>
    <dgm:pt modelId="{58DC078C-A8EB-43E5-94D6-31CE847FBC70}" type="sibTrans" cxnId="{DD03D9D4-FA64-44B7-A576-82DA994E86E9}">
      <dgm:prSet/>
      <dgm:spPr/>
      <dgm:t>
        <a:bodyPr/>
        <a:lstStyle/>
        <a:p>
          <a:endParaRPr lang="en-US"/>
        </a:p>
      </dgm:t>
    </dgm:pt>
    <dgm:pt modelId="{E807A231-10D3-437E-AAEF-BA2E8C992BF6}">
      <dgm:prSet phldrT="[Texto]"/>
      <dgm:spPr/>
      <dgm:t>
        <a:bodyPr/>
        <a:lstStyle/>
        <a:p>
          <a:r>
            <a:rPr lang="es-MX" dirty="0" err="1" smtClean="0"/>
            <a:t>Hungary</a:t>
          </a:r>
          <a:endParaRPr lang="en-US" dirty="0"/>
        </a:p>
      </dgm:t>
    </dgm:pt>
    <dgm:pt modelId="{8BD7276F-BEE8-41D1-9DB6-E03085C335E5}" type="parTrans" cxnId="{AEE230BA-7DFE-454F-AF3B-035DC3C9890C}">
      <dgm:prSet/>
      <dgm:spPr/>
      <dgm:t>
        <a:bodyPr/>
        <a:lstStyle/>
        <a:p>
          <a:endParaRPr lang="en-US"/>
        </a:p>
      </dgm:t>
    </dgm:pt>
    <dgm:pt modelId="{9AF165E7-842E-445D-9952-7A3F5B2B03A7}" type="sibTrans" cxnId="{AEE230BA-7DFE-454F-AF3B-035DC3C9890C}">
      <dgm:prSet/>
      <dgm:spPr/>
      <dgm:t>
        <a:bodyPr/>
        <a:lstStyle/>
        <a:p>
          <a:endParaRPr lang="en-US"/>
        </a:p>
      </dgm:t>
    </dgm:pt>
    <dgm:pt modelId="{F0077E97-348C-421A-A3AD-36D9A68C30EC}">
      <dgm:prSet phldrT="[Texto]"/>
      <dgm:spPr/>
      <dgm:t>
        <a:bodyPr/>
        <a:lstStyle/>
        <a:p>
          <a:r>
            <a:rPr lang="es-MX" dirty="0" smtClean="0"/>
            <a:t>Iraq</a:t>
          </a:r>
          <a:endParaRPr lang="en-US" dirty="0"/>
        </a:p>
      </dgm:t>
    </dgm:pt>
    <dgm:pt modelId="{48CB71C7-B1B8-42D6-9DD0-5DDB461418B9}" type="parTrans" cxnId="{7513EAC3-61EC-4807-9EF9-6A24170768E7}">
      <dgm:prSet/>
      <dgm:spPr/>
      <dgm:t>
        <a:bodyPr/>
        <a:lstStyle/>
        <a:p>
          <a:endParaRPr lang="en-US"/>
        </a:p>
      </dgm:t>
    </dgm:pt>
    <dgm:pt modelId="{DAB2EA74-EB5B-4DF2-B086-B4489D62EE5C}" type="sibTrans" cxnId="{7513EAC3-61EC-4807-9EF9-6A24170768E7}">
      <dgm:prSet/>
      <dgm:spPr/>
      <dgm:t>
        <a:bodyPr/>
        <a:lstStyle/>
        <a:p>
          <a:endParaRPr lang="en-US"/>
        </a:p>
      </dgm:t>
    </dgm:pt>
    <dgm:pt modelId="{8E6AF0DA-D401-439C-8D17-9B37B32B6EFD}">
      <dgm:prSet phldrT="[Texto]" custT="1"/>
      <dgm:spPr/>
      <dgm:t>
        <a:bodyPr/>
        <a:lstStyle/>
        <a:p>
          <a:r>
            <a:rPr lang="es-MX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Kuwait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09F0B9-41EA-47CA-A9AF-9FF71090149F}" type="parTrans" cxnId="{7934A73C-E492-4226-BC4E-4918F3842405}">
      <dgm:prSet/>
      <dgm:spPr/>
      <dgm:t>
        <a:bodyPr/>
        <a:lstStyle/>
        <a:p>
          <a:endParaRPr lang="en-US"/>
        </a:p>
      </dgm:t>
    </dgm:pt>
    <dgm:pt modelId="{271E16DC-5D52-4CB4-9FA3-ED638A4A5A18}" type="sibTrans" cxnId="{7934A73C-E492-4226-BC4E-4918F3842405}">
      <dgm:prSet/>
      <dgm:spPr/>
      <dgm:t>
        <a:bodyPr/>
        <a:lstStyle/>
        <a:p>
          <a:endParaRPr lang="en-US"/>
        </a:p>
      </dgm:t>
    </dgm:pt>
    <dgm:pt modelId="{2E56B34E-5954-438A-9471-0EB20925B831}">
      <dgm:prSet phldrT="[Texto]"/>
      <dgm:spPr/>
      <dgm:t>
        <a:bodyPr/>
        <a:lstStyle/>
        <a:p>
          <a:r>
            <a:rPr lang="es-MX" dirty="0" smtClean="0"/>
            <a:t>Peru</a:t>
          </a:r>
          <a:endParaRPr lang="en-US" dirty="0"/>
        </a:p>
      </dgm:t>
    </dgm:pt>
    <dgm:pt modelId="{6DD938C6-09ED-4D34-AF13-28EB0B39F439}" type="parTrans" cxnId="{0D25E063-1793-4301-BF3F-A10C380930AE}">
      <dgm:prSet/>
      <dgm:spPr/>
      <dgm:t>
        <a:bodyPr/>
        <a:lstStyle/>
        <a:p>
          <a:endParaRPr lang="en-US"/>
        </a:p>
      </dgm:t>
    </dgm:pt>
    <dgm:pt modelId="{870E87A5-A0D5-450A-8ED3-B8681A776C14}" type="sibTrans" cxnId="{0D25E063-1793-4301-BF3F-A10C380930AE}">
      <dgm:prSet/>
      <dgm:spPr/>
      <dgm:t>
        <a:bodyPr/>
        <a:lstStyle/>
        <a:p>
          <a:endParaRPr lang="en-US"/>
        </a:p>
      </dgm:t>
    </dgm:pt>
    <dgm:pt modelId="{696207F0-FD2C-47E3-B42C-7D17209E9AC1}">
      <dgm:prSet phldrT="[Texto]"/>
      <dgm:spPr/>
      <dgm:t>
        <a:bodyPr/>
        <a:lstStyle/>
        <a:p>
          <a:r>
            <a:rPr lang="es-MX" dirty="0" smtClean="0"/>
            <a:t>Tanzania</a:t>
          </a:r>
          <a:endParaRPr lang="en-US" dirty="0"/>
        </a:p>
      </dgm:t>
    </dgm:pt>
    <dgm:pt modelId="{E73408D6-1F88-4FE3-BBA4-967FD951CC5F}" type="parTrans" cxnId="{4F59F6C6-A9CD-406E-9A03-129A0D4FE953}">
      <dgm:prSet/>
      <dgm:spPr/>
      <dgm:t>
        <a:bodyPr/>
        <a:lstStyle/>
        <a:p>
          <a:endParaRPr lang="en-US"/>
        </a:p>
      </dgm:t>
    </dgm:pt>
    <dgm:pt modelId="{3A8BC41D-7716-4C9E-BA2D-6F4199ABDC94}" type="sibTrans" cxnId="{4F59F6C6-A9CD-406E-9A03-129A0D4FE953}">
      <dgm:prSet/>
      <dgm:spPr/>
      <dgm:t>
        <a:bodyPr/>
        <a:lstStyle/>
        <a:p>
          <a:endParaRPr lang="en-US"/>
        </a:p>
      </dgm:t>
    </dgm:pt>
    <dgm:pt modelId="{86AFAE77-2BF6-411C-A1A7-284B5E834660}">
      <dgm:prSet phldrT="[Texto]"/>
      <dgm:spPr/>
      <dgm:t>
        <a:bodyPr/>
        <a:lstStyle/>
        <a:p>
          <a:r>
            <a:rPr lang="es-MX" dirty="0" err="1" smtClean="0"/>
            <a:t>Turkey</a:t>
          </a:r>
          <a:endParaRPr lang="en-US" dirty="0"/>
        </a:p>
      </dgm:t>
    </dgm:pt>
    <dgm:pt modelId="{DACA8C63-0354-4760-824B-DEB44A66D5C2}" type="parTrans" cxnId="{1EAC69ED-1F44-48DB-B910-8725D6577D26}">
      <dgm:prSet/>
      <dgm:spPr/>
      <dgm:t>
        <a:bodyPr/>
        <a:lstStyle/>
        <a:p>
          <a:endParaRPr lang="en-US"/>
        </a:p>
      </dgm:t>
    </dgm:pt>
    <dgm:pt modelId="{6057C9B8-9D1D-423F-A9F6-177BDB586FF4}" type="sibTrans" cxnId="{1EAC69ED-1F44-48DB-B910-8725D6577D26}">
      <dgm:prSet/>
      <dgm:spPr/>
      <dgm:t>
        <a:bodyPr/>
        <a:lstStyle/>
        <a:p>
          <a:endParaRPr lang="en-US"/>
        </a:p>
      </dgm:t>
    </dgm:pt>
    <dgm:pt modelId="{CA641160-1789-42B8-A005-FD48BC3C87B8}" type="pres">
      <dgm:prSet presAssocID="{F8B4A502-E28C-434F-A9A8-E7901BD4B0A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75C000B4-D1B5-4F7C-A521-E584D25A9C24}" type="pres">
      <dgm:prSet presAssocID="{6F499AE0-06F6-480A-847C-F1B352C90343}" presName="root" presStyleCnt="0"/>
      <dgm:spPr/>
      <dgm:t>
        <a:bodyPr/>
        <a:lstStyle/>
        <a:p>
          <a:endParaRPr lang="es-ES"/>
        </a:p>
      </dgm:t>
    </dgm:pt>
    <dgm:pt modelId="{F877A9A8-53B2-4F25-8BC9-47CD791E3A01}" type="pres">
      <dgm:prSet presAssocID="{6F499AE0-06F6-480A-847C-F1B352C90343}" presName="rootComposite" presStyleCnt="0"/>
      <dgm:spPr/>
      <dgm:t>
        <a:bodyPr/>
        <a:lstStyle/>
        <a:p>
          <a:endParaRPr lang="es-ES"/>
        </a:p>
      </dgm:t>
    </dgm:pt>
    <dgm:pt modelId="{89ADF02E-5100-446D-9A4E-220C0E82E1EF}" type="pres">
      <dgm:prSet presAssocID="{6F499AE0-06F6-480A-847C-F1B352C90343}" presName="rootText" presStyleLbl="node1" presStyleIdx="0" presStyleCnt="1" custScaleX="242263"/>
      <dgm:spPr/>
      <dgm:t>
        <a:bodyPr/>
        <a:lstStyle/>
        <a:p>
          <a:endParaRPr lang="es-MX"/>
        </a:p>
      </dgm:t>
    </dgm:pt>
    <dgm:pt modelId="{FEE9B2E9-CB8C-4EAE-954F-235961F0C58F}" type="pres">
      <dgm:prSet presAssocID="{6F499AE0-06F6-480A-847C-F1B352C90343}" presName="rootConnector" presStyleLbl="node1" presStyleIdx="0" presStyleCnt="1"/>
      <dgm:spPr/>
      <dgm:t>
        <a:bodyPr/>
        <a:lstStyle/>
        <a:p>
          <a:endParaRPr lang="es-MX"/>
        </a:p>
      </dgm:t>
    </dgm:pt>
    <dgm:pt modelId="{B98060F7-F1F4-401B-A8B7-BF6804BDAE13}" type="pres">
      <dgm:prSet presAssocID="{6F499AE0-06F6-480A-847C-F1B352C90343}" presName="childShape" presStyleCnt="0"/>
      <dgm:spPr/>
      <dgm:t>
        <a:bodyPr/>
        <a:lstStyle/>
        <a:p>
          <a:endParaRPr lang="es-ES"/>
        </a:p>
      </dgm:t>
    </dgm:pt>
    <dgm:pt modelId="{E14606CA-ACDD-4B6F-88F1-D3D1A0D7B79C}" type="pres">
      <dgm:prSet presAssocID="{8DACC991-23B5-40DE-812F-6C2D5B693134}" presName="Name13" presStyleLbl="parChTrans1D2" presStyleIdx="0" presStyleCnt="7"/>
      <dgm:spPr/>
      <dgm:t>
        <a:bodyPr/>
        <a:lstStyle/>
        <a:p>
          <a:endParaRPr lang="es-MX"/>
        </a:p>
      </dgm:t>
    </dgm:pt>
    <dgm:pt modelId="{2CB15C9B-8E35-4700-B358-0F98E356AFA4}" type="pres">
      <dgm:prSet presAssocID="{3CC63402-844E-407B-887B-72AB93B67695}" presName="childText" presStyleLbl="bgAcc1" presStyleIdx="0" presStyleCnt="7" custScaleX="2422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9ABDE25-5FF4-4038-A954-1E2BA0BEF537}" type="pres">
      <dgm:prSet presAssocID="{8BD7276F-BEE8-41D1-9DB6-E03085C335E5}" presName="Name13" presStyleLbl="parChTrans1D2" presStyleIdx="1" presStyleCnt="7"/>
      <dgm:spPr/>
      <dgm:t>
        <a:bodyPr/>
        <a:lstStyle/>
        <a:p>
          <a:endParaRPr lang="es-MX"/>
        </a:p>
      </dgm:t>
    </dgm:pt>
    <dgm:pt modelId="{221AEFAD-7593-488B-A6DC-71E2936DE7D4}" type="pres">
      <dgm:prSet presAssocID="{E807A231-10D3-437E-AAEF-BA2E8C992BF6}" presName="childText" presStyleLbl="bgAcc1" presStyleIdx="1" presStyleCnt="7" custScaleX="2422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2004A7-CA94-45B3-9410-76D16989B3FF}" type="pres">
      <dgm:prSet presAssocID="{48CB71C7-B1B8-42D6-9DD0-5DDB461418B9}" presName="Name13" presStyleLbl="parChTrans1D2" presStyleIdx="2" presStyleCnt="7"/>
      <dgm:spPr/>
      <dgm:t>
        <a:bodyPr/>
        <a:lstStyle/>
        <a:p>
          <a:endParaRPr lang="es-MX"/>
        </a:p>
      </dgm:t>
    </dgm:pt>
    <dgm:pt modelId="{DA40F0D4-059F-4B2A-8214-2411EB822F4A}" type="pres">
      <dgm:prSet presAssocID="{F0077E97-348C-421A-A3AD-36D9A68C30EC}" presName="childText" presStyleLbl="bgAcc1" presStyleIdx="2" presStyleCnt="7" custScaleX="2422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636A636-DD2A-4EF5-93D3-99CDC095C5CB}" type="pres">
      <dgm:prSet presAssocID="{8D09F0B9-41EA-47CA-A9AF-9FF71090149F}" presName="Name13" presStyleLbl="parChTrans1D2" presStyleIdx="3" presStyleCnt="7"/>
      <dgm:spPr/>
      <dgm:t>
        <a:bodyPr/>
        <a:lstStyle/>
        <a:p>
          <a:endParaRPr lang="es-MX"/>
        </a:p>
      </dgm:t>
    </dgm:pt>
    <dgm:pt modelId="{BF86270E-D6EB-4460-BA2D-930B3F7447CE}" type="pres">
      <dgm:prSet presAssocID="{8E6AF0DA-D401-439C-8D17-9B37B32B6EFD}" presName="childText" presStyleLbl="bgAcc1" presStyleIdx="3" presStyleCnt="7" custScaleX="2422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C80A77A-7239-4047-A33D-1D9389DC8B4D}" type="pres">
      <dgm:prSet presAssocID="{6DD938C6-09ED-4D34-AF13-28EB0B39F439}" presName="Name13" presStyleLbl="parChTrans1D2" presStyleIdx="4" presStyleCnt="7"/>
      <dgm:spPr/>
      <dgm:t>
        <a:bodyPr/>
        <a:lstStyle/>
        <a:p>
          <a:endParaRPr lang="es-MX"/>
        </a:p>
      </dgm:t>
    </dgm:pt>
    <dgm:pt modelId="{2FA6CA9D-356B-42BA-9336-1CEE0159FB0D}" type="pres">
      <dgm:prSet presAssocID="{2E56B34E-5954-438A-9471-0EB20925B831}" presName="childText" presStyleLbl="bgAcc1" presStyleIdx="4" presStyleCnt="7" custScaleX="242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1CB8C-CCF7-4BB3-910F-D8C8215DEE44}" type="pres">
      <dgm:prSet presAssocID="{E73408D6-1F88-4FE3-BBA4-967FD951CC5F}" presName="Name13" presStyleLbl="parChTrans1D2" presStyleIdx="5" presStyleCnt="7"/>
      <dgm:spPr/>
      <dgm:t>
        <a:bodyPr/>
        <a:lstStyle/>
        <a:p>
          <a:endParaRPr lang="es-MX"/>
        </a:p>
      </dgm:t>
    </dgm:pt>
    <dgm:pt modelId="{9831535A-8A38-4C3F-980E-1C92D6DF3703}" type="pres">
      <dgm:prSet presAssocID="{696207F0-FD2C-47E3-B42C-7D17209E9AC1}" presName="childText" presStyleLbl="bgAcc1" presStyleIdx="5" presStyleCnt="7" custScaleX="2422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26A2BD-FAF7-4E81-884F-0BDF499715F6}" type="pres">
      <dgm:prSet presAssocID="{DACA8C63-0354-4760-824B-DEB44A66D5C2}" presName="Name13" presStyleLbl="parChTrans1D2" presStyleIdx="6" presStyleCnt="7"/>
      <dgm:spPr/>
      <dgm:t>
        <a:bodyPr/>
        <a:lstStyle/>
        <a:p>
          <a:endParaRPr lang="es-MX"/>
        </a:p>
      </dgm:t>
    </dgm:pt>
    <dgm:pt modelId="{C12B8ABC-B733-4C0D-BF27-33F716DD1845}" type="pres">
      <dgm:prSet presAssocID="{86AFAE77-2BF6-411C-A1A7-284B5E834660}" presName="childText" presStyleLbl="bgAcc1" presStyleIdx="6" presStyleCnt="7" custScaleX="2422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934A73C-E492-4226-BC4E-4918F3842405}" srcId="{6F499AE0-06F6-480A-847C-F1B352C90343}" destId="{8E6AF0DA-D401-439C-8D17-9B37B32B6EFD}" srcOrd="3" destOrd="0" parTransId="{8D09F0B9-41EA-47CA-A9AF-9FF71090149F}" sibTransId="{271E16DC-5D52-4CB4-9FA3-ED638A4A5A18}"/>
    <dgm:cxn modelId="{DD03D9D4-FA64-44B7-A576-82DA994E86E9}" srcId="{6F499AE0-06F6-480A-847C-F1B352C90343}" destId="{3CC63402-844E-407B-887B-72AB93B67695}" srcOrd="0" destOrd="0" parTransId="{8DACC991-23B5-40DE-812F-6C2D5B693134}" sibTransId="{58DC078C-A8EB-43E5-94D6-31CE847FBC70}"/>
    <dgm:cxn modelId="{4F59F6C6-A9CD-406E-9A03-129A0D4FE953}" srcId="{6F499AE0-06F6-480A-847C-F1B352C90343}" destId="{696207F0-FD2C-47E3-B42C-7D17209E9AC1}" srcOrd="5" destOrd="0" parTransId="{E73408D6-1F88-4FE3-BBA4-967FD951CC5F}" sibTransId="{3A8BC41D-7716-4C9E-BA2D-6F4199ABDC94}"/>
    <dgm:cxn modelId="{2C4D3655-C091-43EE-AE1E-E0CAE2484E2E}" type="presOf" srcId="{696207F0-FD2C-47E3-B42C-7D17209E9AC1}" destId="{9831535A-8A38-4C3F-980E-1C92D6DF3703}" srcOrd="0" destOrd="0" presId="urn:microsoft.com/office/officeart/2005/8/layout/hierarchy3"/>
    <dgm:cxn modelId="{037938BB-7312-47B5-AA8C-1C9F1FAF0080}" type="presOf" srcId="{2E56B34E-5954-438A-9471-0EB20925B831}" destId="{2FA6CA9D-356B-42BA-9336-1CEE0159FB0D}" srcOrd="0" destOrd="0" presId="urn:microsoft.com/office/officeart/2005/8/layout/hierarchy3"/>
    <dgm:cxn modelId="{11B8F04E-F7A0-4995-B855-66AB0F5D6E84}" type="presOf" srcId="{48CB71C7-B1B8-42D6-9DD0-5DDB461418B9}" destId="{A52004A7-CA94-45B3-9410-76D16989B3FF}" srcOrd="0" destOrd="0" presId="urn:microsoft.com/office/officeart/2005/8/layout/hierarchy3"/>
    <dgm:cxn modelId="{29548F6C-FE2D-4EE8-A275-E1ADA6DA3710}" type="presOf" srcId="{F8B4A502-E28C-434F-A9A8-E7901BD4B0A4}" destId="{CA641160-1789-42B8-A005-FD48BC3C87B8}" srcOrd="0" destOrd="0" presId="urn:microsoft.com/office/officeart/2005/8/layout/hierarchy3"/>
    <dgm:cxn modelId="{D24223BD-5612-4593-BDC7-945C20BE7015}" type="presOf" srcId="{6F499AE0-06F6-480A-847C-F1B352C90343}" destId="{89ADF02E-5100-446D-9A4E-220C0E82E1EF}" srcOrd="0" destOrd="0" presId="urn:microsoft.com/office/officeart/2005/8/layout/hierarchy3"/>
    <dgm:cxn modelId="{BE898CAD-0D35-413A-8933-7934EE8F6088}" type="presOf" srcId="{86AFAE77-2BF6-411C-A1A7-284B5E834660}" destId="{C12B8ABC-B733-4C0D-BF27-33F716DD1845}" srcOrd="0" destOrd="0" presId="urn:microsoft.com/office/officeart/2005/8/layout/hierarchy3"/>
    <dgm:cxn modelId="{BDC88774-2DEC-468E-88FB-2909285CC06D}" type="presOf" srcId="{E807A231-10D3-437E-AAEF-BA2E8C992BF6}" destId="{221AEFAD-7593-488B-A6DC-71E2936DE7D4}" srcOrd="0" destOrd="0" presId="urn:microsoft.com/office/officeart/2005/8/layout/hierarchy3"/>
    <dgm:cxn modelId="{0D25E063-1793-4301-BF3F-A10C380930AE}" srcId="{6F499AE0-06F6-480A-847C-F1B352C90343}" destId="{2E56B34E-5954-438A-9471-0EB20925B831}" srcOrd="4" destOrd="0" parTransId="{6DD938C6-09ED-4D34-AF13-28EB0B39F439}" sibTransId="{870E87A5-A0D5-450A-8ED3-B8681A776C14}"/>
    <dgm:cxn modelId="{C552C761-D271-4966-8242-8B4410504309}" srcId="{F8B4A502-E28C-434F-A9A8-E7901BD4B0A4}" destId="{6F499AE0-06F6-480A-847C-F1B352C90343}" srcOrd="0" destOrd="0" parTransId="{FA795D8E-1796-43A0-BE74-3404EAFAEC57}" sibTransId="{144203BE-2B3F-4A32-AE25-10BB8840D86E}"/>
    <dgm:cxn modelId="{9106B739-ABE3-4BDA-A48D-5F43DF08893C}" type="presOf" srcId="{8D09F0B9-41EA-47CA-A9AF-9FF71090149F}" destId="{0636A636-DD2A-4EF5-93D3-99CDC095C5CB}" srcOrd="0" destOrd="0" presId="urn:microsoft.com/office/officeart/2005/8/layout/hierarchy3"/>
    <dgm:cxn modelId="{AEE230BA-7DFE-454F-AF3B-035DC3C9890C}" srcId="{6F499AE0-06F6-480A-847C-F1B352C90343}" destId="{E807A231-10D3-437E-AAEF-BA2E8C992BF6}" srcOrd="1" destOrd="0" parTransId="{8BD7276F-BEE8-41D1-9DB6-E03085C335E5}" sibTransId="{9AF165E7-842E-445D-9952-7A3F5B2B03A7}"/>
    <dgm:cxn modelId="{2D6A99B4-2EFE-4299-AD26-417DC9933AA1}" type="presOf" srcId="{F0077E97-348C-421A-A3AD-36D9A68C30EC}" destId="{DA40F0D4-059F-4B2A-8214-2411EB822F4A}" srcOrd="0" destOrd="0" presId="urn:microsoft.com/office/officeart/2005/8/layout/hierarchy3"/>
    <dgm:cxn modelId="{80D77619-9279-442D-A0DB-286E9BE47E7A}" type="presOf" srcId="{3CC63402-844E-407B-887B-72AB93B67695}" destId="{2CB15C9B-8E35-4700-B358-0F98E356AFA4}" srcOrd="0" destOrd="0" presId="urn:microsoft.com/office/officeart/2005/8/layout/hierarchy3"/>
    <dgm:cxn modelId="{026DB0BB-18F8-419D-B9C1-282C98D70ACA}" type="presOf" srcId="{E73408D6-1F88-4FE3-BBA4-967FD951CC5F}" destId="{8EF1CB8C-CCF7-4BB3-910F-D8C8215DEE44}" srcOrd="0" destOrd="0" presId="urn:microsoft.com/office/officeart/2005/8/layout/hierarchy3"/>
    <dgm:cxn modelId="{2FC0658A-BBF3-45B9-8F9E-DAFEB9AD0B36}" type="presOf" srcId="{6F499AE0-06F6-480A-847C-F1B352C90343}" destId="{FEE9B2E9-CB8C-4EAE-954F-235961F0C58F}" srcOrd="1" destOrd="0" presId="urn:microsoft.com/office/officeart/2005/8/layout/hierarchy3"/>
    <dgm:cxn modelId="{C9ABAC91-858C-4550-998F-D99E4BC9A520}" type="presOf" srcId="{8BD7276F-BEE8-41D1-9DB6-E03085C335E5}" destId="{D9ABDE25-5FF4-4038-A954-1E2BA0BEF537}" srcOrd="0" destOrd="0" presId="urn:microsoft.com/office/officeart/2005/8/layout/hierarchy3"/>
    <dgm:cxn modelId="{1EAC69ED-1F44-48DB-B910-8725D6577D26}" srcId="{6F499AE0-06F6-480A-847C-F1B352C90343}" destId="{86AFAE77-2BF6-411C-A1A7-284B5E834660}" srcOrd="6" destOrd="0" parTransId="{DACA8C63-0354-4760-824B-DEB44A66D5C2}" sibTransId="{6057C9B8-9D1D-423F-A9F6-177BDB586FF4}"/>
    <dgm:cxn modelId="{1A8AFA15-8CF3-448A-A807-11C9F63DF0DD}" type="presOf" srcId="{8DACC991-23B5-40DE-812F-6C2D5B693134}" destId="{E14606CA-ACDD-4B6F-88F1-D3D1A0D7B79C}" srcOrd="0" destOrd="0" presId="urn:microsoft.com/office/officeart/2005/8/layout/hierarchy3"/>
    <dgm:cxn modelId="{8BB08CD7-E460-4875-A130-D96C330A5951}" type="presOf" srcId="{8E6AF0DA-D401-439C-8D17-9B37B32B6EFD}" destId="{BF86270E-D6EB-4460-BA2D-930B3F7447CE}" srcOrd="0" destOrd="0" presId="urn:microsoft.com/office/officeart/2005/8/layout/hierarchy3"/>
    <dgm:cxn modelId="{7513EAC3-61EC-4807-9EF9-6A24170768E7}" srcId="{6F499AE0-06F6-480A-847C-F1B352C90343}" destId="{F0077E97-348C-421A-A3AD-36D9A68C30EC}" srcOrd="2" destOrd="0" parTransId="{48CB71C7-B1B8-42D6-9DD0-5DDB461418B9}" sibTransId="{DAB2EA74-EB5B-4DF2-B086-B4489D62EE5C}"/>
    <dgm:cxn modelId="{52B1F664-75E4-45E2-A1C4-78919D211886}" type="presOf" srcId="{DACA8C63-0354-4760-824B-DEB44A66D5C2}" destId="{CB26A2BD-FAF7-4E81-884F-0BDF499715F6}" srcOrd="0" destOrd="0" presId="urn:microsoft.com/office/officeart/2005/8/layout/hierarchy3"/>
    <dgm:cxn modelId="{EA9F7597-BE3F-4263-9D1F-36C10C5F8293}" type="presOf" srcId="{6DD938C6-09ED-4D34-AF13-28EB0B39F439}" destId="{8C80A77A-7239-4047-A33D-1D9389DC8B4D}" srcOrd="0" destOrd="0" presId="urn:microsoft.com/office/officeart/2005/8/layout/hierarchy3"/>
    <dgm:cxn modelId="{1472BB04-5974-40C8-9542-84ED76F42DDD}" type="presParOf" srcId="{CA641160-1789-42B8-A005-FD48BC3C87B8}" destId="{75C000B4-D1B5-4F7C-A521-E584D25A9C24}" srcOrd="0" destOrd="0" presId="urn:microsoft.com/office/officeart/2005/8/layout/hierarchy3"/>
    <dgm:cxn modelId="{7ABBD896-8213-4235-950C-FF9E99D8B54C}" type="presParOf" srcId="{75C000B4-D1B5-4F7C-A521-E584D25A9C24}" destId="{F877A9A8-53B2-4F25-8BC9-47CD791E3A01}" srcOrd="0" destOrd="0" presId="urn:microsoft.com/office/officeart/2005/8/layout/hierarchy3"/>
    <dgm:cxn modelId="{BE165B99-48D0-4F84-8FB2-778AA9ABCA7D}" type="presParOf" srcId="{F877A9A8-53B2-4F25-8BC9-47CD791E3A01}" destId="{89ADF02E-5100-446D-9A4E-220C0E82E1EF}" srcOrd="0" destOrd="0" presId="urn:microsoft.com/office/officeart/2005/8/layout/hierarchy3"/>
    <dgm:cxn modelId="{442D0285-0FF3-4DF9-A61B-27988B0A99C8}" type="presParOf" srcId="{F877A9A8-53B2-4F25-8BC9-47CD791E3A01}" destId="{FEE9B2E9-CB8C-4EAE-954F-235961F0C58F}" srcOrd="1" destOrd="0" presId="urn:microsoft.com/office/officeart/2005/8/layout/hierarchy3"/>
    <dgm:cxn modelId="{A04F5AB7-AD25-4C03-A803-FBAC5342E4F7}" type="presParOf" srcId="{75C000B4-D1B5-4F7C-A521-E584D25A9C24}" destId="{B98060F7-F1F4-401B-A8B7-BF6804BDAE13}" srcOrd="1" destOrd="0" presId="urn:microsoft.com/office/officeart/2005/8/layout/hierarchy3"/>
    <dgm:cxn modelId="{862BDE1D-2776-4BCB-ABD1-1CD0C22A955A}" type="presParOf" srcId="{B98060F7-F1F4-401B-A8B7-BF6804BDAE13}" destId="{E14606CA-ACDD-4B6F-88F1-D3D1A0D7B79C}" srcOrd="0" destOrd="0" presId="urn:microsoft.com/office/officeart/2005/8/layout/hierarchy3"/>
    <dgm:cxn modelId="{B97914C6-C1A8-4CD0-8DF6-BAC223A3973E}" type="presParOf" srcId="{B98060F7-F1F4-401B-A8B7-BF6804BDAE13}" destId="{2CB15C9B-8E35-4700-B358-0F98E356AFA4}" srcOrd="1" destOrd="0" presId="urn:microsoft.com/office/officeart/2005/8/layout/hierarchy3"/>
    <dgm:cxn modelId="{1E9C7D36-D68E-452F-A848-8AFA4661CF9A}" type="presParOf" srcId="{B98060F7-F1F4-401B-A8B7-BF6804BDAE13}" destId="{D9ABDE25-5FF4-4038-A954-1E2BA0BEF537}" srcOrd="2" destOrd="0" presId="urn:microsoft.com/office/officeart/2005/8/layout/hierarchy3"/>
    <dgm:cxn modelId="{25625C03-5C10-44AA-96C6-CEC1BFFAEC8C}" type="presParOf" srcId="{B98060F7-F1F4-401B-A8B7-BF6804BDAE13}" destId="{221AEFAD-7593-488B-A6DC-71E2936DE7D4}" srcOrd="3" destOrd="0" presId="urn:microsoft.com/office/officeart/2005/8/layout/hierarchy3"/>
    <dgm:cxn modelId="{0E56355B-707E-4665-BE85-0A63185B8499}" type="presParOf" srcId="{B98060F7-F1F4-401B-A8B7-BF6804BDAE13}" destId="{A52004A7-CA94-45B3-9410-76D16989B3FF}" srcOrd="4" destOrd="0" presId="urn:microsoft.com/office/officeart/2005/8/layout/hierarchy3"/>
    <dgm:cxn modelId="{24C044F7-46DC-43C1-9C3B-C9E232040B0E}" type="presParOf" srcId="{B98060F7-F1F4-401B-A8B7-BF6804BDAE13}" destId="{DA40F0D4-059F-4B2A-8214-2411EB822F4A}" srcOrd="5" destOrd="0" presId="urn:microsoft.com/office/officeart/2005/8/layout/hierarchy3"/>
    <dgm:cxn modelId="{105F0035-4227-4DA5-BC76-BECABF03DE7A}" type="presParOf" srcId="{B98060F7-F1F4-401B-A8B7-BF6804BDAE13}" destId="{0636A636-DD2A-4EF5-93D3-99CDC095C5CB}" srcOrd="6" destOrd="0" presId="urn:microsoft.com/office/officeart/2005/8/layout/hierarchy3"/>
    <dgm:cxn modelId="{10D34795-29A6-4743-B742-E9BB26FE7BAE}" type="presParOf" srcId="{B98060F7-F1F4-401B-A8B7-BF6804BDAE13}" destId="{BF86270E-D6EB-4460-BA2D-930B3F7447CE}" srcOrd="7" destOrd="0" presId="urn:microsoft.com/office/officeart/2005/8/layout/hierarchy3"/>
    <dgm:cxn modelId="{42FE8465-3C2F-4D33-BAF3-F8E41D291F4E}" type="presParOf" srcId="{B98060F7-F1F4-401B-A8B7-BF6804BDAE13}" destId="{8C80A77A-7239-4047-A33D-1D9389DC8B4D}" srcOrd="8" destOrd="0" presId="urn:microsoft.com/office/officeart/2005/8/layout/hierarchy3"/>
    <dgm:cxn modelId="{550633DE-9628-4A37-91FB-F4E57C1B82CB}" type="presParOf" srcId="{B98060F7-F1F4-401B-A8B7-BF6804BDAE13}" destId="{2FA6CA9D-356B-42BA-9336-1CEE0159FB0D}" srcOrd="9" destOrd="0" presId="urn:microsoft.com/office/officeart/2005/8/layout/hierarchy3"/>
    <dgm:cxn modelId="{6F6A4AE3-7C31-40F8-A08D-FB251E104481}" type="presParOf" srcId="{B98060F7-F1F4-401B-A8B7-BF6804BDAE13}" destId="{8EF1CB8C-CCF7-4BB3-910F-D8C8215DEE44}" srcOrd="10" destOrd="0" presId="urn:microsoft.com/office/officeart/2005/8/layout/hierarchy3"/>
    <dgm:cxn modelId="{3169FC1B-9DD9-4C20-8B1D-C9F3D0FF8FE2}" type="presParOf" srcId="{B98060F7-F1F4-401B-A8B7-BF6804BDAE13}" destId="{9831535A-8A38-4C3F-980E-1C92D6DF3703}" srcOrd="11" destOrd="0" presId="urn:microsoft.com/office/officeart/2005/8/layout/hierarchy3"/>
    <dgm:cxn modelId="{F40ED428-CA0A-4CD4-B99B-2E1370D04BF0}" type="presParOf" srcId="{B98060F7-F1F4-401B-A8B7-BF6804BDAE13}" destId="{CB26A2BD-FAF7-4E81-884F-0BDF499715F6}" srcOrd="12" destOrd="0" presId="urn:microsoft.com/office/officeart/2005/8/layout/hierarchy3"/>
    <dgm:cxn modelId="{D7B7DA46-1EF3-439A-9CFA-691484BC0A52}" type="presParOf" srcId="{B98060F7-F1F4-401B-A8B7-BF6804BDAE13}" destId="{C12B8ABC-B733-4C0D-BF27-33F716DD1845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18ABE0B-8C26-4C32-86A3-D3503A96EAA6}" type="doc">
      <dgm:prSet loTypeId="urn:microsoft.com/office/officeart/2005/8/layout/process2" loCatId="process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1575C24-3455-4C9B-A24B-8232DFB2D809}">
      <dgm:prSet phldrT="[Texto]" custT="1"/>
      <dgm:spPr>
        <a:xfrm>
          <a:off x="0" y="401919"/>
          <a:ext cx="5968950" cy="1216800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Updated by the </a:t>
          </a:r>
          <a:br>
            <a: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</a:br>
          <a:r>
            <a: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WG Chair, taking into account c</a:t>
          </a:r>
          <a:r>
            <a:rPr lang="en-US" sz="2200" dirty="0" smtClean="0">
              <a:latin typeface="Arial"/>
              <a:ea typeface="+mn-ea"/>
              <a:cs typeface="+mn-cs"/>
            </a:rPr>
            <a:t>omments received from members.</a:t>
          </a:r>
          <a:endParaRPr 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0BFF9651-98DC-494D-9BE9-DC457B2895C7}" type="parTrans" cxnId="{91621CEC-66D8-49BF-9A20-5C6D75521DDE}">
      <dgm:prSet/>
      <dgm:spPr/>
      <dgm:t>
        <a:bodyPr/>
        <a:lstStyle/>
        <a:p>
          <a:pPr algn="ctr"/>
          <a:endParaRPr lang="en-US" sz="2200"/>
        </a:p>
      </dgm:t>
    </dgm:pt>
    <dgm:pt modelId="{69C63DD9-88E0-4034-A719-28CE729FE0A1}" type="sibTrans" cxnId="{91621CEC-66D8-49BF-9A20-5C6D75521DDE}">
      <dgm:prSet/>
      <dgm:spPr/>
      <dgm:t>
        <a:bodyPr/>
        <a:lstStyle/>
        <a:p>
          <a:pPr algn="ctr"/>
          <a:endParaRPr lang="en-US" sz="2200"/>
        </a:p>
      </dgm:t>
    </dgm:pt>
    <dgm:pt modelId="{1635978A-9F34-43EC-AC7B-BD65C26E67BA}">
      <dgm:prSet phldrT="[Texto]" custT="1"/>
      <dgm:spPr>
        <a:xfrm>
          <a:off x="0" y="1618719"/>
          <a:ext cx="5968950" cy="1076400"/>
        </a:xfrm>
      </dgm:spPr>
      <dgm:t>
        <a:bodyPr/>
        <a:lstStyle/>
        <a:p>
          <a:pPr algn="ctr"/>
          <a:r>
            <a:rPr lang="en-US" sz="2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Dissemination</a:t>
          </a:r>
          <a:r>
            <a:rPr lang="en-US" sz="2200" noProof="0" dirty="0" smtClean="0"/>
            <a:t> among the INTOSAI Community &amp; stakeholders for comments </a:t>
          </a:r>
          <a:r>
            <a:rPr lang="en-US" sz="2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(3-month period).</a:t>
          </a:r>
          <a:endParaRPr 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F1BF1067-3873-4B68-83FF-5D4A3FE30F51}" type="parTrans" cxnId="{A2A392D3-0268-4995-B591-C85C448000E0}">
      <dgm:prSet/>
      <dgm:spPr/>
      <dgm:t>
        <a:bodyPr/>
        <a:lstStyle/>
        <a:p>
          <a:endParaRPr lang="en-US"/>
        </a:p>
      </dgm:t>
    </dgm:pt>
    <dgm:pt modelId="{19F3DA3D-6433-4911-A56A-E3A19D82EFDC}" type="sibTrans" cxnId="{A2A392D3-0268-4995-B591-C85C448000E0}">
      <dgm:prSet/>
      <dgm:spPr/>
      <dgm:t>
        <a:bodyPr/>
        <a:lstStyle/>
        <a:p>
          <a:endParaRPr lang="en-US"/>
        </a:p>
      </dgm:t>
    </dgm:pt>
    <dgm:pt modelId="{CF5C9D65-E3BA-4868-B004-50C715583C7D}">
      <dgm:prSet phldrT="[Texto]" custT="1"/>
      <dgm:spPr>
        <a:xfrm>
          <a:off x="0" y="1618719"/>
          <a:ext cx="5968950" cy="1076400"/>
        </a:xfrm>
      </dgm:spPr>
      <dgm:t>
        <a:bodyPr/>
        <a:lstStyle/>
        <a:p>
          <a:pPr algn="ctr"/>
          <a:r>
            <a:rPr lang="en-US" sz="2200" dirty="0" smtClean="0"/>
            <a:t>Planned to be ready for the </a:t>
          </a:r>
          <a:br>
            <a:rPr lang="en-US" sz="2200" dirty="0" smtClean="0"/>
          </a:br>
          <a:r>
            <a:rPr lang="en-US" sz="2200" dirty="0" smtClean="0"/>
            <a:t>XXIII INCOSAI</a:t>
          </a:r>
          <a:endParaRPr lang="en-US" sz="2200" dirty="0">
            <a:latin typeface="Arial"/>
            <a:ea typeface="+mn-ea"/>
            <a:cs typeface="+mn-cs"/>
          </a:endParaRPr>
        </a:p>
      </dgm:t>
    </dgm:pt>
    <dgm:pt modelId="{D252CB2D-515F-4239-B6DE-F56F801F67E9}" type="parTrans" cxnId="{1BEA17EA-C6DC-4A22-9EAA-10220D384DC2}">
      <dgm:prSet/>
      <dgm:spPr/>
      <dgm:t>
        <a:bodyPr/>
        <a:lstStyle/>
        <a:p>
          <a:endParaRPr lang="en-US"/>
        </a:p>
      </dgm:t>
    </dgm:pt>
    <dgm:pt modelId="{6E4FAD47-686F-425F-9E2E-041AE6D88644}" type="sibTrans" cxnId="{1BEA17EA-C6DC-4A22-9EAA-10220D384DC2}">
      <dgm:prSet/>
      <dgm:spPr/>
      <dgm:t>
        <a:bodyPr/>
        <a:lstStyle/>
        <a:p>
          <a:endParaRPr lang="en-US"/>
        </a:p>
      </dgm:t>
    </dgm:pt>
    <dgm:pt modelId="{89877A5F-0860-47C5-9A04-E7AD7C0A78B5}">
      <dgm:prSet phldrT="[Texto]" custT="1"/>
      <dgm:spPr>
        <a:xfrm>
          <a:off x="0" y="1618719"/>
          <a:ext cx="5968950" cy="1076400"/>
        </a:xfrm>
      </dgm:spPr>
      <dgm:t>
        <a:bodyPr/>
        <a:lstStyle/>
        <a:p>
          <a:pPr algn="ctr"/>
          <a:r>
            <a: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Translation</a:t>
          </a:r>
          <a:r>
            <a:rPr lang="en-US" sz="2200" dirty="0" smtClean="0"/>
            <a:t> into the INTOSAI official languages by </a:t>
          </a:r>
          <a:r>
            <a: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SAIs of Austria, France, Kuwait and Mexico</a:t>
          </a:r>
          <a:r>
            <a:rPr lang="en-US" sz="2200" dirty="0" smtClean="0"/>
            <a:t>.</a:t>
          </a:r>
          <a:endParaRPr lang="en-US" sz="2200" dirty="0">
            <a:latin typeface="Arial"/>
            <a:ea typeface="+mn-ea"/>
            <a:cs typeface="+mn-cs"/>
          </a:endParaRPr>
        </a:p>
      </dgm:t>
    </dgm:pt>
    <dgm:pt modelId="{D9C3C9E9-E474-443E-AF9A-2DC20B9C57E4}" type="parTrans" cxnId="{55B1655D-0FE0-4E49-8D29-E67720DBC538}">
      <dgm:prSet/>
      <dgm:spPr/>
      <dgm:t>
        <a:bodyPr/>
        <a:lstStyle/>
        <a:p>
          <a:endParaRPr lang="es-ES"/>
        </a:p>
      </dgm:t>
    </dgm:pt>
    <dgm:pt modelId="{715B0037-2BEF-4E8B-821C-5EE337B5B9D7}" type="sibTrans" cxnId="{55B1655D-0FE0-4E49-8D29-E67720DBC538}">
      <dgm:prSet/>
      <dgm:spPr/>
      <dgm:t>
        <a:bodyPr/>
        <a:lstStyle/>
        <a:p>
          <a:endParaRPr lang="es-ES"/>
        </a:p>
      </dgm:t>
    </dgm:pt>
    <dgm:pt modelId="{012A19ED-EDE3-4D67-BD61-2B2D446314EA}" type="pres">
      <dgm:prSet presAssocID="{818ABE0B-8C26-4C32-86A3-D3503A96EAA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829A05-858C-44FE-9660-EB2DEC445FBB}" type="pres">
      <dgm:prSet presAssocID="{C1575C24-3455-4C9B-A24B-8232DFB2D809}" presName="node" presStyleLbl="node1" presStyleIdx="0" presStyleCnt="4" custScaleX="300842" custScaleY="233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59ACC-0B65-4A8D-A5F6-319698182B32}" type="pres">
      <dgm:prSet presAssocID="{69C63DD9-88E0-4034-A719-28CE729FE0A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4B6E3CC-719B-4437-BEB3-5A16D74A810D}" type="pres">
      <dgm:prSet presAssocID="{69C63DD9-88E0-4034-A719-28CE729FE0A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E3969F5-B8E4-43DB-AABE-82F006F17B8A}" type="pres">
      <dgm:prSet presAssocID="{1635978A-9F34-43EC-AC7B-BD65C26E67BA}" presName="node" presStyleLbl="node1" presStyleIdx="1" presStyleCnt="4" custScaleX="300842" custScaleY="233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B8D10-8041-4585-B264-3934D7286441}" type="pres">
      <dgm:prSet presAssocID="{19F3DA3D-6433-4911-A56A-E3A19D82EFD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A782256-F587-4A8D-972E-D4BCA71102DF}" type="pres">
      <dgm:prSet presAssocID="{19F3DA3D-6433-4911-A56A-E3A19D82EFD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D98AE3F5-CA77-4837-9FBF-24EA89AA67EB}" type="pres">
      <dgm:prSet presAssocID="{89877A5F-0860-47C5-9A04-E7AD7C0A78B5}" presName="node" presStyleLbl="node1" presStyleIdx="2" presStyleCnt="4" custScaleX="295410" custScaleY="2159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D71EC7-9825-4C88-9A20-FC047C6860CA}" type="pres">
      <dgm:prSet presAssocID="{715B0037-2BEF-4E8B-821C-5EE337B5B9D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A4ED8FD3-9949-4716-9755-B8D14A63B93C}" type="pres">
      <dgm:prSet presAssocID="{715B0037-2BEF-4E8B-821C-5EE337B5B9D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6EDB9728-870B-414A-AA2E-02AF1F35E4A4}" type="pres">
      <dgm:prSet presAssocID="{CF5C9D65-E3BA-4868-B004-50C715583C7D}" presName="node" presStyleLbl="node1" presStyleIdx="3" presStyleCnt="4" custScaleX="299314" custScaleY="175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E1671E-352C-464E-83D5-0180010A956F}" type="presOf" srcId="{715B0037-2BEF-4E8B-821C-5EE337B5B9D7}" destId="{99D71EC7-9825-4C88-9A20-FC047C6860CA}" srcOrd="0" destOrd="0" presId="urn:microsoft.com/office/officeart/2005/8/layout/process2"/>
    <dgm:cxn modelId="{D4B608D3-3A59-4651-B240-3A3BC4B702DC}" type="presOf" srcId="{19F3DA3D-6433-4911-A56A-E3A19D82EFDC}" destId="{6A782256-F587-4A8D-972E-D4BCA71102DF}" srcOrd="1" destOrd="0" presId="urn:microsoft.com/office/officeart/2005/8/layout/process2"/>
    <dgm:cxn modelId="{F77495DF-19BB-4154-AFB6-E0A4DBC3B5A9}" type="presOf" srcId="{715B0037-2BEF-4E8B-821C-5EE337B5B9D7}" destId="{A4ED8FD3-9949-4716-9755-B8D14A63B93C}" srcOrd="1" destOrd="0" presId="urn:microsoft.com/office/officeart/2005/8/layout/process2"/>
    <dgm:cxn modelId="{3D354B00-3D87-4AD4-8790-AA78D0FC0A82}" type="presOf" srcId="{19F3DA3D-6433-4911-A56A-E3A19D82EFDC}" destId="{005B8D10-8041-4585-B264-3934D7286441}" srcOrd="0" destOrd="0" presId="urn:microsoft.com/office/officeart/2005/8/layout/process2"/>
    <dgm:cxn modelId="{1BEA17EA-C6DC-4A22-9EAA-10220D384DC2}" srcId="{818ABE0B-8C26-4C32-86A3-D3503A96EAA6}" destId="{CF5C9D65-E3BA-4868-B004-50C715583C7D}" srcOrd="3" destOrd="0" parTransId="{D252CB2D-515F-4239-B6DE-F56F801F67E9}" sibTransId="{6E4FAD47-686F-425F-9E2E-041AE6D88644}"/>
    <dgm:cxn modelId="{55B1655D-0FE0-4E49-8D29-E67720DBC538}" srcId="{818ABE0B-8C26-4C32-86A3-D3503A96EAA6}" destId="{89877A5F-0860-47C5-9A04-E7AD7C0A78B5}" srcOrd="2" destOrd="0" parTransId="{D9C3C9E9-E474-443E-AF9A-2DC20B9C57E4}" sibTransId="{715B0037-2BEF-4E8B-821C-5EE337B5B9D7}"/>
    <dgm:cxn modelId="{A2A392D3-0268-4995-B591-C85C448000E0}" srcId="{818ABE0B-8C26-4C32-86A3-D3503A96EAA6}" destId="{1635978A-9F34-43EC-AC7B-BD65C26E67BA}" srcOrd="1" destOrd="0" parTransId="{F1BF1067-3873-4B68-83FF-5D4A3FE30F51}" sibTransId="{19F3DA3D-6433-4911-A56A-E3A19D82EFDC}"/>
    <dgm:cxn modelId="{91621CEC-66D8-49BF-9A20-5C6D75521DDE}" srcId="{818ABE0B-8C26-4C32-86A3-D3503A96EAA6}" destId="{C1575C24-3455-4C9B-A24B-8232DFB2D809}" srcOrd="0" destOrd="0" parTransId="{0BFF9651-98DC-494D-9BE9-DC457B2895C7}" sibTransId="{69C63DD9-88E0-4034-A719-28CE729FE0A1}"/>
    <dgm:cxn modelId="{2FB4B21B-B496-499C-96B4-00EC5E288F3D}" type="presOf" srcId="{C1575C24-3455-4C9B-A24B-8232DFB2D809}" destId="{CA829A05-858C-44FE-9660-EB2DEC445FBB}" srcOrd="0" destOrd="0" presId="urn:microsoft.com/office/officeart/2005/8/layout/process2"/>
    <dgm:cxn modelId="{B089F2C8-B9ED-482B-AC79-7502F5589188}" type="presOf" srcId="{1635978A-9F34-43EC-AC7B-BD65C26E67BA}" destId="{9E3969F5-B8E4-43DB-AABE-82F006F17B8A}" srcOrd="0" destOrd="0" presId="urn:microsoft.com/office/officeart/2005/8/layout/process2"/>
    <dgm:cxn modelId="{D075ED0D-6706-4EB7-AA11-2A37FEC0DA3C}" type="presOf" srcId="{CF5C9D65-E3BA-4868-B004-50C715583C7D}" destId="{6EDB9728-870B-414A-AA2E-02AF1F35E4A4}" srcOrd="0" destOrd="0" presId="urn:microsoft.com/office/officeart/2005/8/layout/process2"/>
    <dgm:cxn modelId="{3C2D58F4-3AEE-42B3-AA7A-0135C4BEB16D}" type="presOf" srcId="{69C63DD9-88E0-4034-A719-28CE729FE0A1}" destId="{5B159ACC-0B65-4A8D-A5F6-319698182B32}" srcOrd="0" destOrd="0" presId="urn:microsoft.com/office/officeart/2005/8/layout/process2"/>
    <dgm:cxn modelId="{ECF88AD2-E43A-4901-B155-CE6B559DD1B2}" type="presOf" srcId="{89877A5F-0860-47C5-9A04-E7AD7C0A78B5}" destId="{D98AE3F5-CA77-4837-9FBF-24EA89AA67EB}" srcOrd="0" destOrd="0" presId="urn:microsoft.com/office/officeart/2005/8/layout/process2"/>
    <dgm:cxn modelId="{C13BB61D-A647-45D9-9684-EB92A59593B9}" type="presOf" srcId="{69C63DD9-88E0-4034-A719-28CE729FE0A1}" destId="{C4B6E3CC-719B-4437-BEB3-5A16D74A810D}" srcOrd="1" destOrd="0" presId="urn:microsoft.com/office/officeart/2005/8/layout/process2"/>
    <dgm:cxn modelId="{E805A50F-FB41-4BC9-B3CF-91090D491742}" type="presOf" srcId="{818ABE0B-8C26-4C32-86A3-D3503A96EAA6}" destId="{012A19ED-EDE3-4D67-BD61-2B2D446314EA}" srcOrd="0" destOrd="0" presId="urn:microsoft.com/office/officeart/2005/8/layout/process2"/>
    <dgm:cxn modelId="{D06CDA36-315E-4A8C-B9E9-3A7703109FEC}" type="presParOf" srcId="{012A19ED-EDE3-4D67-BD61-2B2D446314EA}" destId="{CA829A05-858C-44FE-9660-EB2DEC445FBB}" srcOrd="0" destOrd="0" presId="urn:microsoft.com/office/officeart/2005/8/layout/process2"/>
    <dgm:cxn modelId="{4731738C-A8D0-493B-A120-FA6444D377BD}" type="presParOf" srcId="{012A19ED-EDE3-4D67-BD61-2B2D446314EA}" destId="{5B159ACC-0B65-4A8D-A5F6-319698182B32}" srcOrd="1" destOrd="0" presId="urn:microsoft.com/office/officeart/2005/8/layout/process2"/>
    <dgm:cxn modelId="{F52C075B-B665-4B5E-A106-EC26B47A5296}" type="presParOf" srcId="{5B159ACC-0B65-4A8D-A5F6-319698182B32}" destId="{C4B6E3CC-719B-4437-BEB3-5A16D74A810D}" srcOrd="0" destOrd="0" presId="urn:microsoft.com/office/officeart/2005/8/layout/process2"/>
    <dgm:cxn modelId="{756CB2A1-C8C6-4999-8B7C-7F6216CA517A}" type="presParOf" srcId="{012A19ED-EDE3-4D67-BD61-2B2D446314EA}" destId="{9E3969F5-B8E4-43DB-AABE-82F006F17B8A}" srcOrd="2" destOrd="0" presId="urn:microsoft.com/office/officeart/2005/8/layout/process2"/>
    <dgm:cxn modelId="{73BAE4A2-5DB3-415A-8BF0-BE2BBB5A88A1}" type="presParOf" srcId="{012A19ED-EDE3-4D67-BD61-2B2D446314EA}" destId="{005B8D10-8041-4585-B264-3934D7286441}" srcOrd="3" destOrd="0" presId="urn:microsoft.com/office/officeart/2005/8/layout/process2"/>
    <dgm:cxn modelId="{AF13AA4C-AF95-4992-AECA-3A24FEC5A472}" type="presParOf" srcId="{005B8D10-8041-4585-B264-3934D7286441}" destId="{6A782256-F587-4A8D-972E-D4BCA71102DF}" srcOrd="0" destOrd="0" presId="urn:microsoft.com/office/officeart/2005/8/layout/process2"/>
    <dgm:cxn modelId="{10DFC1F3-CB5C-4C15-B161-D73321C82909}" type="presParOf" srcId="{012A19ED-EDE3-4D67-BD61-2B2D446314EA}" destId="{D98AE3F5-CA77-4837-9FBF-24EA89AA67EB}" srcOrd="4" destOrd="0" presId="urn:microsoft.com/office/officeart/2005/8/layout/process2"/>
    <dgm:cxn modelId="{6998CFB9-3A3E-4CCA-ACC7-4BB1AB792643}" type="presParOf" srcId="{012A19ED-EDE3-4D67-BD61-2B2D446314EA}" destId="{99D71EC7-9825-4C88-9A20-FC047C6860CA}" srcOrd="5" destOrd="0" presId="urn:microsoft.com/office/officeart/2005/8/layout/process2"/>
    <dgm:cxn modelId="{D99C4C7D-D8DF-4920-9CB1-7195FBA482BF}" type="presParOf" srcId="{99D71EC7-9825-4C88-9A20-FC047C6860CA}" destId="{A4ED8FD3-9949-4716-9755-B8D14A63B93C}" srcOrd="0" destOrd="0" presId="urn:microsoft.com/office/officeart/2005/8/layout/process2"/>
    <dgm:cxn modelId="{978C6A9D-802E-491F-A361-CB763D7039E7}" type="presParOf" srcId="{012A19ED-EDE3-4D67-BD61-2B2D446314EA}" destId="{6EDB9728-870B-414A-AA2E-02AF1F35E4A4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4C0F62B-12B1-431A-933A-9F321017DD93}" type="doc">
      <dgm:prSet loTypeId="urn:microsoft.com/office/officeart/2005/8/layout/vProcess5" loCatId="process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0954D9D-2574-4A77-9A57-ED8B63C8E182}">
      <dgm:prSet phldrT="[Texto]" custT="1"/>
      <dgm:spPr>
        <a:xfrm>
          <a:off x="0" y="16492"/>
          <a:ext cx="5814646" cy="1274541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24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SAI of India </a:t>
          </a:r>
          <a:r>
            <a:rPr lang="en-US" sz="2400" b="0" noProof="0" dirty="0" smtClean="0">
              <a:effectLst/>
            </a:rPr>
            <a:t>(new WGVBS member) </a:t>
          </a:r>
          <a:r>
            <a:rPr lang="en-US" sz="2400" b="0" noProof="0" dirty="0" smtClean="0">
              <a:effectLst/>
              <a:sym typeface="Wingdings" panose="05000000000000000000" pitchFamily="2" charset="2"/>
            </a:rPr>
            <a:t> </a:t>
          </a:r>
          <a:r>
            <a:rPr lang="en-US" sz="24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liaison</a:t>
          </a:r>
          <a:r>
            <a:rPr lang="en-US" sz="2400" b="0" noProof="0" dirty="0" smtClean="0">
              <a:effectLst/>
            </a:rPr>
            <a:t> during transition period.</a:t>
          </a:r>
          <a:endParaRPr lang="en-US" sz="2400" b="0" noProof="0" dirty="0">
            <a:effectLst/>
          </a:endParaRPr>
        </a:p>
      </dgm:t>
    </dgm:pt>
    <dgm:pt modelId="{7981BD91-3CDD-4926-A9E3-0A8F7EA953DE}" type="parTrans" cxnId="{B712A0FC-A239-4D87-8E75-7E3D02ADAF48}">
      <dgm:prSet/>
      <dgm:spPr/>
      <dgm:t>
        <a:bodyPr/>
        <a:lstStyle/>
        <a:p>
          <a:endParaRPr lang="en-US" sz="2400" b="0" noProof="0" dirty="0">
            <a:effectLst/>
          </a:endParaRPr>
        </a:p>
      </dgm:t>
    </dgm:pt>
    <dgm:pt modelId="{E09A08BF-F9F1-4939-BDCC-8FB4F73E435D}" type="sibTrans" cxnId="{B712A0FC-A239-4D87-8E75-7E3D02ADAF48}">
      <dgm:prSet custT="1"/>
      <dgm:spPr>
        <a:xfrm>
          <a:off x="4986193" y="966527"/>
          <a:ext cx="828452" cy="828452"/>
        </a:xfrm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en-US" sz="2400" b="0" noProof="0" dirty="0">
            <a:solidFill>
              <a:srgbClr val="00204E">
                <a:hueOff val="0"/>
                <a:satOff val="0"/>
                <a:lumOff val="0"/>
                <a:alphaOff val="0"/>
              </a:srgbClr>
            </a:solidFill>
            <a:effectLst/>
            <a:latin typeface="Arial"/>
            <a:ea typeface="+mn-ea"/>
            <a:cs typeface="+mn-cs"/>
          </a:endParaRPr>
        </a:p>
      </dgm:t>
    </dgm:pt>
    <dgm:pt modelId="{CFC5BE33-B700-4FB5-ABC0-223110F7C366}">
      <dgm:prSet phldrT="[Texto]" custT="1"/>
      <dgm:spPr>
        <a:xfrm>
          <a:off x="0" y="16492"/>
          <a:ext cx="5814646" cy="1274541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2400" b="0" dirty="0" smtClean="0">
              <a:effectLst/>
            </a:rPr>
            <a:t>Coordination with KSC </a:t>
          </a:r>
          <a:r>
            <a:rPr lang="en-US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progress</a:t>
          </a:r>
          <a:r>
            <a:rPr lang="en-US" sz="2400" b="0" dirty="0" smtClean="0">
              <a:effectLst/>
            </a:rPr>
            <a:t>.</a:t>
          </a:r>
          <a:endParaRPr lang="en-US" sz="2400" b="0" noProof="0" dirty="0">
            <a:effectLst/>
            <a:latin typeface="Arial"/>
            <a:ea typeface="+mn-ea"/>
            <a:cs typeface="+mn-cs"/>
          </a:endParaRPr>
        </a:p>
      </dgm:t>
    </dgm:pt>
    <dgm:pt modelId="{50C56916-1516-495D-9A3E-8794D0F10EA5}" type="parTrans" cxnId="{74B3D213-FC26-4A06-B58A-54A7608C1915}">
      <dgm:prSet/>
      <dgm:spPr/>
      <dgm:t>
        <a:bodyPr/>
        <a:lstStyle/>
        <a:p>
          <a:endParaRPr lang="en-US" b="0">
            <a:effectLst/>
          </a:endParaRPr>
        </a:p>
      </dgm:t>
    </dgm:pt>
    <dgm:pt modelId="{9FF4F13C-4168-4BAB-A3D1-FA7E5BE38A81}" type="sibTrans" cxnId="{74B3D213-FC26-4A06-B58A-54A7608C1915}">
      <dgm:prSet/>
      <dgm:spPr/>
      <dgm:t>
        <a:bodyPr/>
        <a:lstStyle/>
        <a:p>
          <a:endParaRPr lang="en-US" b="0">
            <a:effectLst/>
          </a:endParaRPr>
        </a:p>
      </dgm:t>
    </dgm:pt>
    <dgm:pt modelId="{E7F58773-722D-4860-9BFF-FE1C9EBD797D}" type="pres">
      <dgm:prSet presAssocID="{E4C0F62B-12B1-431A-933A-9F321017DD9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4D0E31-1F2B-4CAA-9DD6-D61B285D6180}" type="pres">
      <dgm:prSet presAssocID="{E4C0F62B-12B1-431A-933A-9F321017DD93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2855EDB2-6D0D-46AD-AB74-5620E554708C}" type="pres">
      <dgm:prSet presAssocID="{E4C0F62B-12B1-431A-933A-9F321017DD93}" presName="TwoNodes_1" presStyleLbl="node1" presStyleIdx="0" presStyleCnt="2" custScaleY="80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2626A-6F05-4B34-BB14-A1812A6B7280}" type="pres">
      <dgm:prSet presAssocID="{E4C0F62B-12B1-431A-933A-9F321017DD93}" presName="TwoNodes_2" presStyleLbl="node1" presStyleIdx="1" presStyleCnt="2" custScaleY="122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663B8-FB3D-4F3C-B472-2306A124F8B8}" type="pres">
      <dgm:prSet presAssocID="{E4C0F62B-12B1-431A-933A-9F321017DD93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C43E4-C1EB-441E-86DF-D7A2DC5D01D6}" type="pres">
      <dgm:prSet presAssocID="{E4C0F62B-12B1-431A-933A-9F321017DD93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9229B-C06B-4D0F-BB04-562FB994C468}" type="pres">
      <dgm:prSet presAssocID="{E4C0F62B-12B1-431A-933A-9F321017DD93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880C48-F1D0-43E5-B5D2-5589D12D11AD}" type="presOf" srcId="{9FF4F13C-4168-4BAB-A3D1-FA7E5BE38A81}" destId="{FD6663B8-FB3D-4F3C-B472-2306A124F8B8}" srcOrd="0" destOrd="0" presId="urn:microsoft.com/office/officeart/2005/8/layout/vProcess5"/>
    <dgm:cxn modelId="{BD22DFE9-6102-4DAE-ADC6-6F7251F87972}" type="presOf" srcId="{70954D9D-2574-4A77-9A57-ED8B63C8E182}" destId="{5259229B-C06B-4D0F-BB04-562FB994C468}" srcOrd="1" destOrd="0" presId="urn:microsoft.com/office/officeart/2005/8/layout/vProcess5"/>
    <dgm:cxn modelId="{3F7A3C7A-EB9D-47C8-B163-88BD148AABFC}" type="presOf" srcId="{CFC5BE33-B700-4FB5-ABC0-223110F7C366}" destId="{011C43E4-C1EB-441E-86DF-D7A2DC5D01D6}" srcOrd="1" destOrd="0" presId="urn:microsoft.com/office/officeart/2005/8/layout/vProcess5"/>
    <dgm:cxn modelId="{09216065-6621-4FA6-ACCE-1F37D810FEBD}" type="presOf" srcId="{E4C0F62B-12B1-431A-933A-9F321017DD93}" destId="{E7F58773-722D-4860-9BFF-FE1C9EBD797D}" srcOrd="0" destOrd="0" presId="urn:microsoft.com/office/officeart/2005/8/layout/vProcess5"/>
    <dgm:cxn modelId="{668A9FFE-5528-43B1-8939-131084807050}" type="presOf" srcId="{70954D9D-2574-4A77-9A57-ED8B63C8E182}" destId="{3DB2626A-6F05-4B34-BB14-A1812A6B7280}" srcOrd="0" destOrd="0" presId="urn:microsoft.com/office/officeart/2005/8/layout/vProcess5"/>
    <dgm:cxn modelId="{74B3D213-FC26-4A06-B58A-54A7608C1915}" srcId="{E4C0F62B-12B1-431A-933A-9F321017DD93}" destId="{CFC5BE33-B700-4FB5-ABC0-223110F7C366}" srcOrd="0" destOrd="0" parTransId="{50C56916-1516-495D-9A3E-8794D0F10EA5}" sibTransId="{9FF4F13C-4168-4BAB-A3D1-FA7E5BE38A81}"/>
    <dgm:cxn modelId="{B712A0FC-A239-4D87-8E75-7E3D02ADAF48}" srcId="{E4C0F62B-12B1-431A-933A-9F321017DD93}" destId="{70954D9D-2574-4A77-9A57-ED8B63C8E182}" srcOrd="1" destOrd="0" parTransId="{7981BD91-3CDD-4926-A9E3-0A8F7EA953DE}" sibTransId="{E09A08BF-F9F1-4939-BDCC-8FB4F73E435D}"/>
    <dgm:cxn modelId="{2ACCC48D-8F2E-4BD5-AC92-056D1AF21C4A}" type="presOf" srcId="{CFC5BE33-B700-4FB5-ABC0-223110F7C366}" destId="{2855EDB2-6D0D-46AD-AB74-5620E554708C}" srcOrd="0" destOrd="0" presId="urn:microsoft.com/office/officeart/2005/8/layout/vProcess5"/>
    <dgm:cxn modelId="{154BF355-ABA1-4F4A-8EC0-30D43B32AC48}" type="presParOf" srcId="{E7F58773-722D-4860-9BFF-FE1C9EBD797D}" destId="{714D0E31-1F2B-4CAA-9DD6-D61B285D6180}" srcOrd="0" destOrd="0" presId="urn:microsoft.com/office/officeart/2005/8/layout/vProcess5"/>
    <dgm:cxn modelId="{46694AF7-54BC-4006-9322-3882C5F2047F}" type="presParOf" srcId="{E7F58773-722D-4860-9BFF-FE1C9EBD797D}" destId="{2855EDB2-6D0D-46AD-AB74-5620E554708C}" srcOrd="1" destOrd="0" presId="urn:microsoft.com/office/officeart/2005/8/layout/vProcess5"/>
    <dgm:cxn modelId="{811ADA70-9375-4B26-B03F-6D62A2747A8B}" type="presParOf" srcId="{E7F58773-722D-4860-9BFF-FE1C9EBD797D}" destId="{3DB2626A-6F05-4B34-BB14-A1812A6B7280}" srcOrd="2" destOrd="0" presId="urn:microsoft.com/office/officeart/2005/8/layout/vProcess5"/>
    <dgm:cxn modelId="{9520A28F-9EF8-49B7-A2AA-7A0A212E4AAA}" type="presParOf" srcId="{E7F58773-722D-4860-9BFF-FE1C9EBD797D}" destId="{FD6663B8-FB3D-4F3C-B472-2306A124F8B8}" srcOrd="3" destOrd="0" presId="urn:microsoft.com/office/officeart/2005/8/layout/vProcess5"/>
    <dgm:cxn modelId="{79938D19-B20B-4E77-9CC9-EEC5667CB2CC}" type="presParOf" srcId="{E7F58773-722D-4860-9BFF-FE1C9EBD797D}" destId="{011C43E4-C1EB-441E-86DF-D7A2DC5D01D6}" srcOrd="4" destOrd="0" presId="urn:microsoft.com/office/officeart/2005/8/layout/vProcess5"/>
    <dgm:cxn modelId="{CAC567E7-2520-4782-8050-36FB57C895E7}" type="presParOf" srcId="{E7F58773-722D-4860-9BFF-FE1C9EBD797D}" destId="{5259229B-C06B-4D0F-BB04-562FB994C46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469F25-7581-446F-A9BF-2ED2B3AA10DA}" type="doc">
      <dgm:prSet loTypeId="urn:microsoft.com/office/officeart/2005/8/layout/vProcess5" loCatId="process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77CA962B-A3D9-4DEB-8C24-BD602745D410}">
      <dgm:prSet phldrT="[Texto]" custT="1"/>
      <dgm:spPr>
        <a:xfrm rot="10800000">
          <a:off x="1949592" y="1138470"/>
          <a:ext cx="6871205" cy="875499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r>
            <a:rPr lang="en-US" sz="1900" b="1" i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INTOSAI-P 50: </a:t>
          </a:r>
          <a:r>
            <a:rPr lang="en-US" sz="1900" b="0" i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Fundamental Principles of jurisdictional activities of SAIs </a:t>
          </a:r>
          <a:br>
            <a:rPr lang="en-US" sz="1900" b="0" i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en-US" sz="1900" b="0" i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(v. Exposure Draft).–</a:t>
          </a:r>
          <a:r>
            <a:rPr lang="en-US" sz="1900" i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9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submitted to KSC Chair for last FIPP examination.</a:t>
          </a:r>
          <a:endParaRPr lang="en-US" sz="19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5FABDDA-E225-41FA-9F20-599C00F50430}" type="parTrans" cxnId="{6C07F2F6-FDCB-4F22-8627-0A9671E3DABD}">
      <dgm:prSet/>
      <dgm:spPr/>
      <dgm:t>
        <a:bodyPr/>
        <a:lstStyle/>
        <a:p>
          <a:endParaRPr lang="en-US" sz="19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4224D7-8768-4495-988B-C1F2B48AD6FD}" type="sibTrans" cxnId="{6C07F2F6-FDCB-4F22-8627-0A9671E3DABD}">
      <dgm:prSet custT="1"/>
      <dgm:spPr/>
      <dgm:t>
        <a:bodyPr/>
        <a:lstStyle/>
        <a:p>
          <a:endParaRPr lang="en-US" sz="19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6D4281-9658-4B46-8733-B47EE109505C}">
      <dgm:prSet phldrT="[Texto]" custT="1"/>
      <dgm:spPr>
        <a:xfrm rot="10800000">
          <a:off x="1949592" y="1627"/>
          <a:ext cx="6871205" cy="875499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r>
            <a:rPr lang="en-US" sz="1900" b="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Project co-chaired by the </a:t>
          </a:r>
          <a:r>
            <a:rPr lang="en-US" sz="19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SAIs of Chile and France</a:t>
          </a:r>
          <a:endParaRPr lang="en-US" sz="1900" b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5DABB18-40A4-45D2-A1D6-AFFBDB8AFB39}" type="sibTrans" cxnId="{8F869706-98A1-4930-B949-70A361649049}">
      <dgm:prSet custT="1"/>
      <dgm:spPr/>
      <dgm:t>
        <a:bodyPr/>
        <a:lstStyle/>
        <a:p>
          <a:endParaRPr lang="en-US" sz="19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074E2E-D307-4D4C-98FC-C0914F53BA3E}" type="parTrans" cxnId="{8F869706-98A1-4930-B949-70A361649049}">
      <dgm:prSet/>
      <dgm:spPr/>
      <dgm:t>
        <a:bodyPr/>
        <a:lstStyle/>
        <a:p>
          <a:endParaRPr lang="en-US" sz="19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692059-4A0A-4D85-92F8-A80D3E70131D}">
      <dgm:prSet phldrT="[Texto]" custT="1"/>
      <dgm:spPr>
        <a:xfrm rot="10800000">
          <a:off x="1949592" y="2275313"/>
          <a:ext cx="6871205" cy="875499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r>
            <a:rPr lang="en-US" sz="19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March, 2019 </a:t>
          </a:r>
          <a:r>
            <a:rPr lang="en-US" sz="19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n-US" sz="19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Project revised by FIPP</a:t>
          </a:r>
          <a:endParaRPr lang="en-US" sz="19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84E47B2-A469-462A-B3FC-E0FBAEED0AD3}" type="parTrans" cxnId="{8A0A35AD-DAC5-4E09-8082-C7DB15C2C441}">
      <dgm:prSet/>
      <dgm:spPr/>
      <dgm:t>
        <a:bodyPr/>
        <a:lstStyle/>
        <a:p>
          <a:endParaRPr lang="en-US" sz="1900" noProof="0" dirty="0"/>
        </a:p>
      </dgm:t>
    </dgm:pt>
    <dgm:pt modelId="{211B003D-744F-4ED5-86E7-1AECE43175B5}" type="sibTrans" cxnId="{8A0A35AD-DAC5-4E09-8082-C7DB15C2C441}">
      <dgm:prSet custT="1"/>
      <dgm:spPr/>
      <dgm:t>
        <a:bodyPr/>
        <a:lstStyle/>
        <a:p>
          <a:endParaRPr lang="en-US" sz="1900" noProof="0" dirty="0"/>
        </a:p>
      </dgm:t>
    </dgm:pt>
    <dgm:pt modelId="{6C6C1411-8E9F-41E9-A63F-4A2AE1D0ED0B}">
      <dgm:prSet phldrT="[Texto]" custT="1"/>
      <dgm:spPr>
        <a:xfrm rot="10800000">
          <a:off x="1949592" y="2275313"/>
          <a:ext cx="6871205" cy="875499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r>
            <a:rPr lang="es-MX" sz="1900" b="1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SAIs of Chile and France </a:t>
          </a:r>
          <a:r>
            <a:rPr lang="es-MX" sz="1900" b="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are </a:t>
          </a:r>
          <a:r>
            <a:rPr lang="es-MX" sz="1900" b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considering</a:t>
          </a:r>
          <a:r>
            <a:rPr lang="es-MX" sz="19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1900" b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comments</a:t>
          </a:r>
          <a:r>
            <a:rPr lang="es-MX" sz="19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1900" b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received</a:t>
          </a:r>
          <a:r>
            <a:rPr lang="es-MX" sz="19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1900" b="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and </a:t>
          </a:r>
          <a:r>
            <a:rPr lang="es-MX" sz="1900" b="0" noProof="0" dirty="0" err="1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will</a:t>
          </a:r>
          <a:r>
            <a:rPr lang="es-MX" sz="1900" b="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1900" b="0" noProof="0" dirty="0" err="1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manage</a:t>
          </a:r>
          <a:r>
            <a:rPr lang="es-MX" sz="1900" b="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1900" b="0" noProof="0" dirty="0" err="1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the</a:t>
          </a:r>
          <a:r>
            <a:rPr lang="es-MX" sz="1900" b="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INTOSAI-P 50 </a:t>
          </a:r>
          <a:r>
            <a:rPr lang="es-MX" sz="1900" b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translation</a:t>
          </a:r>
          <a:r>
            <a:rPr lang="es-MX" sz="19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1900" b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into</a:t>
          </a:r>
          <a:r>
            <a:rPr lang="es-MX" sz="19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1900" b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the</a:t>
          </a:r>
          <a:r>
            <a:rPr lang="es-MX" sz="19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5 INTOSAI </a:t>
          </a:r>
          <a:r>
            <a:rPr lang="es-MX" sz="1900" b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official</a:t>
          </a:r>
          <a:r>
            <a:rPr lang="es-MX" sz="19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1900" b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languages</a:t>
          </a:r>
          <a:r>
            <a:rPr lang="es-MX" sz="1900" b="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n-US" sz="1900" b="0" noProof="0" dirty="0"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AA3EA89-08C1-46AC-9048-45E648A0C16F}" type="parTrans" cxnId="{EE1FC51B-580F-4253-821A-2FF61F0C150B}">
      <dgm:prSet/>
      <dgm:spPr/>
      <dgm:t>
        <a:bodyPr/>
        <a:lstStyle/>
        <a:p>
          <a:endParaRPr lang="en-US" sz="1900"/>
        </a:p>
      </dgm:t>
    </dgm:pt>
    <dgm:pt modelId="{B991FB22-6807-4C27-9D2E-1EA238A70AA8}" type="sibTrans" cxnId="{EE1FC51B-580F-4253-821A-2FF61F0C150B}">
      <dgm:prSet custT="1"/>
      <dgm:spPr/>
      <dgm:t>
        <a:bodyPr/>
        <a:lstStyle/>
        <a:p>
          <a:endParaRPr lang="en-US" sz="1900"/>
        </a:p>
      </dgm:t>
    </dgm:pt>
    <dgm:pt modelId="{1018FFC0-7A4D-4C7D-924C-FC8B5A4DF47C}">
      <dgm:prSet phldrT="[Texto]" custT="1"/>
      <dgm:spPr>
        <a:xfrm rot="10800000">
          <a:off x="1949592" y="2275313"/>
          <a:ext cx="6871205" cy="875499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r>
            <a:rPr lang="en-US" sz="19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New Work Plan 2020-2022 </a:t>
          </a:r>
          <a:r>
            <a:rPr lang="en-US" sz="1900" b="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to be presented at XXIII INCOSAI.</a:t>
          </a:r>
          <a:endParaRPr lang="en-US" sz="1900" b="0" noProof="0" dirty="0"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5A636C2-2509-45B0-8BDC-9C816029E510}" type="parTrans" cxnId="{6E37BA7E-9E11-4691-BA6B-FECB80209822}">
      <dgm:prSet/>
      <dgm:spPr/>
      <dgm:t>
        <a:bodyPr/>
        <a:lstStyle/>
        <a:p>
          <a:endParaRPr lang="es-ES" sz="1900"/>
        </a:p>
      </dgm:t>
    </dgm:pt>
    <dgm:pt modelId="{76924D9A-5C10-4D45-812F-24F4DAAF016D}" type="sibTrans" cxnId="{6E37BA7E-9E11-4691-BA6B-FECB80209822}">
      <dgm:prSet/>
      <dgm:spPr/>
      <dgm:t>
        <a:bodyPr/>
        <a:lstStyle/>
        <a:p>
          <a:endParaRPr lang="es-ES" sz="1900"/>
        </a:p>
      </dgm:t>
    </dgm:pt>
    <dgm:pt modelId="{22EF8049-CD7D-4734-8BA2-1944648F93BC}" type="pres">
      <dgm:prSet presAssocID="{B7469F25-7581-446F-A9BF-2ED2B3AA10D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C9404D-EB81-4067-B021-6DDC8064F6D7}" type="pres">
      <dgm:prSet presAssocID="{B7469F25-7581-446F-A9BF-2ED2B3AA10DA}" presName="dummyMaxCanvas" presStyleCnt="0">
        <dgm:presLayoutVars/>
      </dgm:prSet>
      <dgm:spPr/>
      <dgm:t>
        <a:bodyPr/>
        <a:lstStyle/>
        <a:p>
          <a:endParaRPr lang="es-ES"/>
        </a:p>
      </dgm:t>
    </dgm:pt>
    <dgm:pt modelId="{702CC073-4A0C-45F9-863E-74DF64FC61E2}" type="pres">
      <dgm:prSet presAssocID="{B7469F25-7581-446F-A9BF-2ED2B3AA10DA}" presName="FiveNodes_1" presStyleLbl="node1" presStyleIdx="0" presStyleCnt="5" custLinFactNeighborY="68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657098-634D-47B3-8ABF-2F621B3E9FA0}" type="pres">
      <dgm:prSet presAssocID="{B7469F25-7581-446F-A9BF-2ED2B3AA10DA}" presName="FiveNodes_2" presStyleLbl="node1" presStyleIdx="1" presStyleCnt="5" custLinFactNeighborY="149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00943C-C696-4A9D-B775-C8C249311971}" type="pres">
      <dgm:prSet presAssocID="{B7469F25-7581-446F-A9BF-2ED2B3AA10DA}" presName="FiveNodes_3" presStyleLbl="node1" presStyleIdx="2" presStyleCnt="5" custScaleY="72464" custLinFactNeighborY="80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04D237-90A7-47B0-BC14-A35258B335BD}" type="pres">
      <dgm:prSet presAssocID="{B7469F25-7581-446F-A9BF-2ED2B3AA10DA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5579CD-B2CE-4B66-B918-8A9726A677DA}" type="pres">
      <dgm:prSet presAssocID="{B7469F25-7581-446F-A9BF-2ED2B3AA10DA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494343-7D12-47B1-A944-BA2FDCE5C460}" type="pres">
      <dgm:prSet presAssocID="{B7469F25-7581-446F-A9BF-2ED2B3AA10DA}" presName="FiveConn_1-2" presStyleLbl="fgAccFollowNode1" presStyleIdx="0" presStyleCnt="4" custLinFactNeighborY="105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995714-5B4A-4681-92E4-C7CF3F882812}" type="pres">
      <dgm:prSet presAssocID="{B7469F25-7581-446F-A9BF-2ED2B3AA10DA}" presName="FiveConn_2-3" presStyleLbl="fgAccFollowNode1" presStyleIdx="1" presStyleCnt="4" custLinFactNeighborY="229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25776D-666E-4B70-986F-E7853EB6DD9A}" type="pres">
      <dgm:prSet presAssocID="{B7469F25-7581-446F-A9BF-2ED2B3AA10D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8AA466-D371-405C-8587-C3293CD86761}" type="pres">
      <dgm:prSet presAssocID="{B7469F25-7581-446F-A9BF-2ED2B3AA10D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DB962E-B339-4FF1-BD77-5AE32D53AFDD}" type="pres">
      <dgm:prSet presAssocID="{B7469F25-7581-446F-A9BF-2ED2B3AA10D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A1A617-ABD2-4A2A-ABD9-D31503D02231}" type="pres">
      <dgm:prSet presAssocID="{B7469F25-7581-446F-A9BF-2ED2B3AA10D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F769F2-6770-4B3E-9935-AB53DE9C82A6}" type="pres">
      <dgm:prSet presAssocID="{B7469F25-7581-446F-A9BF-2ED2B3AA10D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114F2E-8644-4231-95EF-8EFB9ECDF99E}" type="pres">
      <dgm:prSet presAssocID="{B7469F25-7581-446F-A9BF-2ED2B3AA10D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A155BE-D9AC-4FD6-99E2-DFEE72A3AEDE}" type="pres">
      <dgm:prSet presAssocID="{B7469F25-7581-446F-A9BF-2ED2B3AA10D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C07F2F6-FDCB-4F22-8627-0A9671E3DABD}" srcId="{B7469F25-7581-446F-A9BF-2ED2B3AA10DA}" destId="{77CA962B-A3D9-4DEB-8C24-BD602745D410}" srcOrd="1" destOrd="0" parTransId="{05FABDDA-E225-41FA-9F20-599C00F50430}" sibTransId="{344224D7-8768-4495-988B-C1F2B48AD6FD}"/>
    <dgm:cxn modelId="{7901EE6D-DE7A-4D61-908F-4A893F3E5A59}" type="presOf" srcId="{77CA962B-A3D9-4DEB-8C24-BD602745D410}" destId="{68657098-634D-47B3-8ABF-2F621B3E9FA0}" srcOrd="0" destOrd="0" presId="urn:microsoft.com/office/officeart/2005/8/layout/vProcess5"/>
    <dgm:cxn modelId="{55326221-0392-4602-B251-C5AC2004EAFB}" type="presOf" srcId="{211B003D-744F-4ED5-86E7-1AECE43175B5}" destId="{1325776D-666E-4B70-986F-E7853EB6DD9A}" srcOrd="0" destOrd="0" presId="urn:microsoft.com/office/officeart/2005/8/layout/vProcess5"/>
    <dgm:cxn modelId="{EE1FC51B-580F-4253-821A-2FF61F0C150B}" srcId="{B7469F25-7581-446F-A9BF-2ED2B3AA10DA}" destId="{6C6C1411-8E9F-41E9-A63F-4A2AE1D0ED0B}" srcOrd="3" destOrd="0" parTransId="{3AA3EA89-08C1-46AC-9048-45E648A0C16F}" sibTransId="{B991FB22-6807-4C27-9D2E-1EA238A70AA8}"/>
    <dgm:cxn modelId="{D17C6865-057D-4A96-AF59-9423BF92C544}" type="presOf" srcId="{1018FFC0-7A4D-4C7D-924C-FC8B5A4DF47C}" destId="{1B5579CD-B2CE-4B66-B918-8A9726A677DA}" srcOrd="0" destOrd="0" presId="urn:microsoft.com/office/officeart/2005/8/layout/vProcess5"/>
    <dgm:cxn modelId="{C3C1F24C-9C32-43F7-A7DD-AA537DA7AC2F}" type="presOf" srcId="{1018FFC0-7A4D-4C7D-924C-FC8B5A4DF47C}" destId="{ABA155BE-D9AC-4FD6-99E2-DFEE72A3AEDE}" srcOrd="1" destOrd="0" presId="urn:microsoft.com/office/officeart/2005/8/layout/vProcess5"/>
    <dgm:cxn modelId="{0B1AB260-38D5-4969-82C2-602CE734A122}" type="presOf" srcId="{65692059-4A0A-4D85-92F8-A80D3E70131D}" destId="{EE00943C-C696-4A9D-B775-C8C249311971}" srcOrd="0" destOrd="0" presId="urn:microsoft.com/office/officeart/2005/8/layout/vProcess5"/>
    <dgm:cxn modelId="{94285184-4AB7-4E1E-978F-0C9E1C9A1C6B}" type="presOf" srcId="{15DABB18-40A4-45D2-A1D6-AFFBDB8AFB39}" destId="{23494343-7D12-47B1-A944-BA2FDCE5C460}" srcOrd="0" destOrd="0" presId="urn:microsoft.com/office/officeart/2005/8/layout/vProcess5"/>
    <dgm:cxn modelId="{FC9E6D77-F723-4885-BD89-6AF2AE9DAB96}" type="presOf" srcId="{65692059-4A0A-4D85-92F8-A80D3E70131D}" destId="{E1F769F2-6770-4B3E-9935-AB53DE9C82A6}" srcOrd="1" destOrd="0" presId="urn:microsoft.com/office/officeart/2005/8/layout/vProcess5"/>
    <dgm:cxn modelId="{CC1624B4-053D-40FC-A034-C7A30BFAEAA9}" type="presOf" srcId="{B991FB22-6807-4C27-9D2E-1EA238A70AA8}" destId="{FE8AA466-D371-405C-8587-C3293CD86761}" srcOrd="0" destOrd="0" presId="urn:microsoft.com/office/officeart/2005/8/layout/vProcess5"/>
    <dgm:cxn modelId="{4735EED6-32E0-4B94-952E-1EC612562FB6}" type="presOf" srcId="{6C6C1411-8E9F-41E9-A63F-4A2AE1D0ED0B}" destId="{1304D237-90A7-47B0-BC14-A35258B335BD}" srcOrd="0" destOrd="0" presId="urn:microsoft.com/office/officeart/2005/8/layout/vProcess5"/>
    <dgm:cxn modelId="{4FBB00D4-E346-4AA5-ACAF-CF9495088CB6}" type="presOf" srcId="{8C6D4281-9658-4B46-8733-B47EE109505C}" destId="{702CC073-4A0C-45F9-863E-74DF64FC61E2}" srcOrd="0" destOrd="0" presId="urn:microsoft.com/office/officeart/2005/8/layout/vProcess5"/>
    <dgm:cxn modelId="{AE73D4B6-5C61-42F5-8E5F-C963DBEB7338}" type="presOf" srcId="{8C6D4281-9658-4B46-8733-B47EE109505C}" destId="{ACDB962E-B339-4FF1-BD77-5AE32D53AFDD}" srcOrd="1" destOrd="0" presId="urn:microsoft.com/office/officeart/2005/8/layout/vProcess5"/>
    <dgm:cxn modelId="{DF6C3A4F-0CE1-4758-A2C7-30EFA10B00CF}" type="presOf" srcId="{77CA962B-A3D9-4DEB-8C24-BD602745D410}" destId="{36A1A617-ABD2-4A2A-ABD9-D31503D02231}" srcOrd="1" destOrd="0" presId="urn:microsoft.com/office/officeart/2005/8/layout/vProcess5"/>
    <dgm:cxn modelId="{466CA842-1EDA-4EAA-BBC2-8EA04BFF69D0}" type="presOf" srcId="{344224D7-8768-4495-988B-C1F2B48AD6FD}" destId="{53995714-5B4A-4681-92E4-C7CF3F882812}" srcOrd="0" destOrd="0" presId="urn:microsoft.com/office/officeart/2005/8/layout/vProcess5"/>
    <dgm:cxn modelId="{8A0A35AD-DAC5-4E09-8082-C7DB15C2C441}" srcId="{B7469F25-7581-446F-A9BF-2ED2B3AA10DA}" destId="{65692059-4A0A-4D85-92F8-A80D3E70131D}" srcOrd="2" destOrd="0" parTransId="{384E47B2-A469-462A-B3FC-E0FBAEED0AD3}" sibTransId="{211B003D-744F-4ED5-86E7-1AECE43175B5}"/>
    <dgm:cxn modelId="{1E707C4C-646A-4BF1-9FFB-9F3F58D0D3D6}" type="presOf" srcId="{B7469F25-7581-446F-A9BF-2ED2B3AA10DA}" destId="{22EF8049-CD7D-4734-8BA2-1944648F93BC}" srcOrd="0" destOrd="0" presId="urn:microsoft.com/office/officeart/2005/8/layout/vProcess5"/>
    <dgm:cxn modelId="{64514F1C-E878-4F60-86C0-8DC974F69E2F}" type="presOf" srcId="{6C6C1411-8E9F-41E9-A63F-4A2AE1D0ED0B}" destId="{7C114F2E-8644-4231-95EF-8EFB9ECDF99E}" srcOrd="1" destOrd="0" presId="urn:microsoft.com/office/officeart/2005/8/layout/vProcess5"/>
    <dgm:cxn modelId="{6E37BA7E-9E11-4691-BA6B-FECB80209822}" srcId="{B7469F25-7581-446F-A9BF-2ED2B3AA10DA}" destId="{1018FFC0-7A4D-4C7D-924C-FC8B5A4DF47C}" srcOrd="4" destOrd="0" parTransId="{25A636C2-2509-45B0-8BDC-9C816029E510}" sibTransId="{76924D9A-5C10-4D45-812F-24F4DAAF016D}"/>
    <dgm:cxn modelId="{8F869706-98A1-4930-B949-70A361649049}" srcId="{B7469F25-7581-446F-A9BF-2ED2B3AA10DA}" destId="{8C6D4281-9658-4B46-8733-B47EE109505C}" srcOrd="0" destOrd="0" parTransId="{19074E2E-D307-4D4C-98FC-C0914F53BA3E}" sibTransId="{15DABB18-40A4-45D2-A1D6-AFFBDB8AFB39}"/>
    <dgm:cxn modelId="{847BF985-184C-47E7-B87A-255BC53DD719}" type="presParOf" srcId="{22EF8049-CD7D-4734-8BA2-1944648F93BC}" destId="{56C9404D-EB81-4067-B021-6DDC8064F6D7}" srcOrd="0" destOrd="0" presId="urn:microsoft.com/office/officeart/2005/8/layout/vProcess5"/>
    <dgm:cxn modelId="{BA900125-DB9C-4D81-AB91-F654F53EA6AE}" type="presParOf" srcId="{22EF8049-CD7D-4734-8BA2-1944648F93BC}" destId="{702CC073-4A0C-45F9-863E-74DF64FC61E2}" srcOrd="1" destOrd="0" presId="urn:microsoft.com/office/officeart/2005/8/layout/vProcess5"/>
    <dgm:cxn modelId="{C14288DF-BFD2-4972-8F0A-4A0C2751199D}" type="presParOf" srcId="{22EF8049-CD7D-4734-8BA2-1944648F93BC}" destId="{68657098-634D-47B3-8ABF-2F621B3E9FA0}" srcOrd="2" destOrd="0" presId="urn:microsoft.com/office/officeart/2005/8/layout/vProcess5"/>
    <dgm:cxn modelId="{89EAFA79-6F52-4A5C-9CCF-3E6AB1D67C72}" type="presParOf" srcId="{22EF8049-CD7D-4734-8BA2-1944648F93BC}" destId="{EE00943C-C696-4A9D-B775-C8C249311971}" srcOrd="3" destOrd="0" presId="urn:microsoft.com/office/officeart/2005/8/layout/vProcess5"/>
    <dgm:cxn modelId="{67B8AA80-AEF5-4E96-A079-3AB894DE1B8C}" type="presParOf" srcId="{22EF8049-CD7D-4734-8BA2-1944648F93BC}" destId="{1304D237-90A7-47B0-BC14-A35258B335BD}" srcOrd="4" destOrd="0" presId="urn:microsoft.com/office/officeart/2005/8/layout/vProcess5"/>
    <dgm:cxn modelId="{5EAFAB83-1C05-4F35-8203-D6434DE94D38}" type="presParOf" srcId="{22EF8049-CD7D-4734-8BA2-1944648F93BC}" destId="{1B5579CD-B2CE-4B66-B918-8A9726A677DA}" srcOrd="5" destOrd="0" presId="urn:microsoft.com/office/officeart/2005/8/layout/vProcess5"/>
    <dgm:cxn modelId="{3E212EFB-6AAB-4AA5-8D20-22F4988D0D3E}" type="presParOf" srcId="{22EF8049-CD7D-4734-8BA2-1944648F93BC}" destId="{23494343-7D12-47B1-A944-BA2FDCE5C460}" srcOrd="6" destOrd="0" presId="urn:microsoft.com/office/officeart/2005/8/layout/vProcess5"/>
    <dgm:cxn modelId="{A436C929-C6A9-4E06-B693-7A4BBD7F9267}" type="presParOf" srcId="{22EF8049-CD7D-4734-8BA2-1944648F93BC}" destId="{53995714-5B4A-4681-92E4-C7CF3F882812}" srcOrd="7" destOrd="0" presId="urn:microsoft.com/office/officeart/2005/8/layout/vProcess5"/>
    <dgm:cxn modelId="{8D8EF018-C48E-4A68-9BAA-45230C666E8C}" type="presParOf" srcId="{22EF8049-CD7D-4734-8BA2-1944648F93BC}" destId="{1325776D-666E-4B70-986F-E7853EB6DD9A}" srcOrd="8" destOrd="0" presId="urn:microsoft.com/office/officeart/2005/8/layout/vProcess5"/>
    <dgm:cxn modelId="{A64B7260-D95A-4805-95CA-5C496911FA4D}" type="presParOf" srcId="{22EF8049-CD7D-4734-8BA2-1944648F93BC}" destId="{FE8AA466-D371-405C-8587-C3293CD86761}" srcOrd="9" destOrd="0" presId="urn:microsoft.com/office/officeart/2005/8/layout/vProcess5"/>
    <dgm:cxn modelId="{69F1C22C-D760-4AE6-A1E2-997E834C8C51}" type="presParOf" srcId="{22EF8049-CD7D-4734-8BA2-1944648F93BC}" destId="{ACDB962E-B339-4FF1-BD77-5AE32D53AFDD}" srcOrd="10" destOrd="0" presId="urn:microsoft.com/office/officeart/2005/8/layout/vProcess5"/>
    <dgm:cxn modelId="{84685218-CBB5-433C-B56A-13CFC28AEDD8}" type="presParOf" srcId="{22EF8049-CD7D-4734-8BA2-1944648F93BC}" destId="{36A1A617-ABD2-4A2A-ABD9-D31503D02231}" srcOrd="11" destOrd="0" presId="urn:microsoft.com/office/officeart/2005/8/layout/vProcess5"/>
    <dgm:cxn modelId="{0ABE9A13-85C7-4308-B9AE-DF3B55B4FE07}" type="presParOf" srcId="{22EF8049-CD7D-4734-8BA2-1944648F93BC}" destId="{E1F769F2-6770-4B3E-9935-AB53DE9C82A6}" srcOrd="12" destOrd="0" presId="urn:microsoft.com/office/officeart/2005/8/layout/vProcess5"/>
    <dgm:cxn modelId="{DBE81E4A-3B9F-4346-A8DC-7C41EAE3333E}" type="presParOf" srcId="{22EF8049-CD7D-4734-8BA2-1944648F93BC}" destId="{7C114F2E-8644-4231-95EF-8EFB9ECDF99E}" srcOrd="13" destOrd="0" presId="urn:microsoft.com/office/officeart/2005/8/layout/vProcess5"/>
    <dgm:cxn modelId="{C42E94D4-E07C-4B51-B898-BD96E6AFA2D0}" type="presParOf" srcId="{22EF8049-CD7D-4734-8BA2-1944648F93BC}" destId="{ABA155BE-D9AC-4FD6-99E2-DFEE72A3AED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469F25-7581-446F-A9BF-2ED2B3AA10DA}" type="doc">
      <dgm:prSet loTypeId="urn:microsoft.com/office/officeart/2008/layout/SquareAccentList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8C6D4281-9658-4B46-8733-B47EE109505C}">
      <dgm:prSet phldrT="[Texto]" custT="1"/>
      <dgm:spPr>
        <a:xfrm>
          <a:off x="1224144" y="144017"/>
          <a:ext cx="7535466" cy="943634"/>
        </a:xfrm>
      </dgm:spPr>
      <dgm:t>
        <a:bodyPr/>
        <a:lstStyle/>
        <a:p>
          <a:pPr algn="ctr"/>
          <a:r>
            <a:rPr lang="es-MX" sz="3200" b="1" i="1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Task</a:t>
          </a:r>
          <a:r>
            <a:rPr lang="es-MX" sz="3200" b="1" i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3200" b="1" i="1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Team</a:t>
          </a:r>
          <a:r>
            <a:rPr lang="es-MX" sz="3200" b="1" i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3200" b="1" i="1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conformation</a:t>
          </a:r>
          <a:endParaRPr lang="en-US" sz="3200" b="1" i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9074E2E-D307-4D4C-98FC-C0914F53BA3E}" type="parTrans" cxnId="{8F869706-98A1-4930-B949-70A361649049}">
      <dgm:prSet/>
      <dgm:spPr/>
      <dgm:t>
        <a:bodyPr/>
        <a:lstStyle/>
        <a:p>
          <a:pPr algn="just"/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DABB18-40A4-45D2-A1D6-AFFBDB8AFB39}" type="sibTrans" cxnId="{8F869706-98A1-4930-B949-70A361649049}">
      <dgm:prSet/>
      <dgm:spPr/>
      <dgm:t>
        <a:bodyPr/>
        <a:lstStyle/>
        <a:p>
          <a:pPr algn="just"/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D26389-D1CF-4B69-AB04-BFCAF06E3F83}">
      <dgm:prSet phldrT="[Texto]" custT="1"/>
      <dgm:spPr>
        <a:xfrm>
          <a:off x="2406079" y="1584180"/>
          <a:ext cx="6029847" cy="764573"/>
        </a:xfrm>
      </dgm:spPr>
      <dgm:t>
        <a:bodyPr/>
        <a:lstStyle/>
        <a:p>
          <a:pPr algn="just"/>
          <a:r>
            <a:rPr lang="es-MX" sz="2000" b="1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WGVBS </a:t>
          </a:r>
          <a:r>
            <a:rPr lang="es-MX" sz="2000" b="1" noProof="0" dirty="0" err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Chair</a:t>
          </a:r>
          <a:r>
            <a:rPr lang="es-MX" sz="2000" b="1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2000" b="1" noProof="0" dirty="0" err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launched</a:t>
          </a:r>
          <a:r>
            <a:rPr lang="es-MX" sz="2000" b="1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</a:t>
          </a:r>
          <a:r>
            <a:rPr lang="es-MX" sz="2000" b="1" noProof="0" dirty="0" err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call</a:t>
          </a:r>
          <a:r>
            <a:rPr lang="es-MX" sz="2000" b="1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2000" b="1" noProof="0" dirty="0" err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among</a:t>
          </a:r>
          <a:r>
            <a:rPr lang="es-MX" sz="2000" b="1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2000" b="1" noProof="0" dirty="0" err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members</a:t>
          </a:r>
          <a:r>
            <a:rPr lang="es-MX" sz="2000" b="1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n-US" sz="2000" b="1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EC2AD93-19C0-4048-BADD-88A66E55026C}" type="parTrans" cxnId="{3D9BF9E1-68CF-439F-862A-1DE69B75E075}">
      <dgm:prSet/>
      <dgm:spPr/>
      <dgm:t>
        <a:bodyPr/>
        <a:lstStyle/>
        <a:p>
          <a:pPr algn="just"/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424D5E-D4F7-45AA-9F55-DD5ED7F4D061}" type="sibTrans" cxnId="{3D9BF9E1-68CF-439F-862A-1DE69B75E075}">
      <dgm:prSet/>
      <dgm:spPr/>
      <dgm:t>
        <a:bodyPr/>
        <a:lstStyle/>
        <a:p>
          <a:pPr algn="just"/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CA962B-A3D9-4DEB-8C24-BD602745D410}">
      <dgm:prSet phldrT="[Texto]" custT="1"/>
      <dgm:spPr>
        <a:xfrm>
          <a:off x="2397899" y="2259772"/>
          <a:ext cx="6029847" cy="764573"/>
        </a:xfrm>
      </dgm:spPr>
      <dgm:t>
        <a:bodyPr/>
        <a:lstStyle/>
        <a:p>
          <a:pPr algn="l"/>
          <a:r>
            <a:rPr lang="en-US" sz="20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Interested SAIs: </a:t>
          </a:r>
          <a:br>
            <a:rPr lang="en-US" sz="20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en-US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Ecuador, France, Iraq, Jamaica, and Turkey.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5FABDDA-E225-41FA-9F20-599C00F50430}" type="parTrans" cxnId="{6C07F2F6-FDCB-4F22-8627-0A9671E3DABD}">
      <dgm:prSet/>
      <dgm:spPr/>
      <dgm:t>
        <a:bodyPr/>
        <a:lstStyle/>
        <a:p>
          <a:pPr algn="just"/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4224D7-8768-4495-988B-C1F2B48AD6FD}" type="sibTrans" cxnId="{6C07F2F6-FDCB-4F22-8627-0A9671E3DABD}">
      <dgm:prSet/>
      <dgm:spPr/>
      <dgm:t>
        <a:bodyPr/>
        <a:lstStyle/>
        <a:p>
          <a:pPr algn="just"/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A0614B-3831-4BFD-A8BE-C65C8712D39E}" type="pres">
      <dgm:prSet presAssocID="{B7469F25-7581-446F-A9BF-2ED2B3AA10DA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52EB6573-33AF-4D1B-8272-C7421AA77DD1}" type="pres">
      <dgm:prSet presAssocID="{8C6D4281-9658-4B46-8733-B47EE109505C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n-US"/>
        </a:p>
      </dgm:t>
    </dgm:pt>
    <dgm:pt modelId="{0C1DBE08-BAF5-4E99-96B6-53A726387A6C}" type="pres">
      <dgm:prSet presAssocID="{8C6D4281-9658-4B46-8733-B47EE109505C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7169B77B-1BD9-47E2-89CB-CDA9EF98E89D}" type="pres">
      <dgm:prSet presAssocID="{8C6D4281-9658-4B46-8733-B47EE109505C}" presName="ParentAccent" presStyleLbl="alignNode1" presStyleIdx="0" presStyleCnt="1" custScaleX="142859" custLinFactNeighborX="3177" custLinFactNeighborY="46367"/>
      <dgm:spPr>
        <a:xfrm>
          <a:off x="1895402" y="1187194"/>
          <a:ext cx="6192950" cy="525286"/>
        </a:xfrm>
        <a:prstGeom prst="rect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s-MX"/>
        </a:p>
      </dgm:t>
    </dgm:pt>
    <dgm:pt modelId="{5C29AAED-3683-4BAA-A6E5-6EC0A7BCA561}" type="pres">
      <dgm:prSet presAssocID="{8C6D4281-9658-4B46-8733-B47EE109505C}" presName="ParentSmallAccent" presStyleLbl="fgAcc1" presStyleIdx="0" presStyleCnt="1" custLinFactX="-100000" custLinFactNeighborX="-105062" custLinFactNeighborY="6124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2086787" y="1341787"/>
          <a:ext cx="328010" cy="328010"/>
        </a:xfrm>
        <a:prstGeom prst="rect">
          <a:avLst/>
        </a:prstGeom>
        <a:solidFill>
          <a:schemeClr val="bg1">
            <a:lumMod val="85000"/>
          </a:schemeClr>
        </a:solidFill>
        <a:scene3d>
          <a:camera prst="orthographicFront"/>
          <a:lightRig rig="flat" dir="t"/>
        </a:scene3d>
        <a:sp3d z="190500" extrusionH="12700">
          <a:bevelT w="63500" h="25400"/>
        </a:sp3d>
      </dgm:spPr>
      <dgm:t>
        <a:bodyPr/>
        <a:lstStyle/>
        <a:p>
          <a:endParaRPr lang="es-MX"/>
        </a:p>
      </dgm:t>
    </dgm:pt>
    <dgm:pt modelId="{DB8BE9BD-FC2A-4364-A36B-72EA715398F4}" type="pres">
      <dgm:prSet presAssocID="{8C6D4281-9658-4B46-8733-B47EE109505C}" presName="Parent" presStyleLbl="revTx" presStyleIdx="0" presStyleCnt="3" custScaleX="168770" custLinFactNeighborX="1342" custLinFactNeighborY="50214">
        <dgm:presLayoutVars>
          <dgm:chMax/>
          <dgm:chPref val="4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DFF77812-3E6F-46C8-9DF8-18B5D25CA2D4}" type="pres">
      <dgm:prSet presAssocID="{8C6D4281-9658-4B46-8733-B47EE109505C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49FF849-D1F2-4541-ABFE-3FD441D48B79}" type="pres">
      <dgm:prSet presAssocID="{24D26389-D1CF-4B69-AB04-BFCAF06E3F8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6FBAC42-CD98-4086-B424-77F66D7D85D8}" type="pres">
      <dgm:prSet presAssocID="{24D26389-D1CF-4B69-AB04-BFCAF06E3F83}" presName="ChildAccent" presStyleLbl="solidFgAcc1" presStyleIdx="0" presStyleCnt="2" custLinFactNeighborX="60751" custLinFactNeighborY="12894"/>
      <dgm:spPr>
        <a:xfrm>
          <a:off x="2092653" y="1813235"/>
          <a:ext cx="328001" cy="328001"/>
        </a:xfrm>
        <a:prstGeom prst="rect">
          <a:avLst/>
        </a:prstGeom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es-MX"/>
        </a:p>
      </dgm:t>
    </dgm:pt>
    <dgm:pt modelId="{07AD1C4C-0B1F-4CB6-A2A7-151342551C29}" type="pres">
      <dgm:prSet presAssocID="{24D26389-D1CF-4B69-AB04-BFCAF06E3F83}" presName="Child" presStyleLbl="revTx" presStyleIdx="1" presStyleCnt="3" custAng="0" custScaleX="145214" custLinFactNeighborX="27427" custLinFactNeighborY="412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398E4600-6A29-4C3B-954B-2698BDE4432D}" type="pres">
      <dgm:prSet presAssocID="{77CA962B-A3D9-4DEB-8C24-BD602745D41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72ABD7B-E553-4B71-9913-0020981211B7}" type="pres">
      <dgm:prSet presAssocID="{77CA962B-A3D9-4DEB-8C24-BD602745D410}" presName="ChildAccent" presStyleLbl="solidFgAcc1" presStyleIdx="1" presStyleCnt="2" custLinFactNeighborX="60751" custLinFactNeighborY="-72958"/>
      <dgm:spPr>
        <a:xfrm>
          <a:off x="2092653" y="2296212"/>
          <a:ext cx="328001" cy="328001"/>
        </a:xfrm>
        <a:prstGeom prst="rect">
          <a:avLst/>
        </a:prstGeom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es-MX"/>
        </a:p>
      </dgm:t>
    </dgm:pt>
    <dgm:pt modelId="{06D3E7D4-A405-45BE-BA4F-A730429DF792}" type="pres">
      <dgm:prSet presAssocID="{77CA962B-A3D9-4DEB-8C24-BD602745D410}" presName="Child" presStyleLbl="revTx" presStyleIdx="2" presStyleCnt="3" custScaleX="145214" custLinFactNeighborX="27230" custLinFactNeighborY="-1844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</dgm:ptLst>
  <dgm:cxnLst>
    <dgm:cxn modelId="{6C07F2F6-FDCB-4F22-8627-0A9671E3DABD}" srcId="{8C6D4281-9658-4B46-8733-B47EE109505C}" destId="{77CA962B-A3D9-4DEB-8C24-BD602745D410}" srcOrd="1" destOrd="0" parTransId="{05FABDDA-E225-41FA-9F20-599C00F50430}" sibTransId="{344224D7-8768-4495-988B-C1F2B48AD6FD}"/>
    <dgm:cxn modelId="{9ED3389F-7EBC-40E0-B74A-8F4720AC1DEF}" type="presOf" srcId="{B7469F25-7581-446F-A9BF-2ED2B3AA10DA}" destId="{ADA0614B-3831-4BFD-A8BE-C65C8712D39E}" srcOrd="0" destOrd="0" presId="urn:microsoft.com/office/officeart/2008/layout/SquareAccentList"/>
    <dgm:cxn modelId="{4D4BDF89-9F82-4A4C-9FF7-31D96624DFDE}" type="presOf" srcId="{8C6D4281-9658-4B46-8733-B47EE109505C}" destId="{DB8BE9BD-FC2A-4364-A36B-72EA715398F4}" srcOrd="0" destOrd="0" presId="urn:microsoft.com/office/officeart/2008/layout/SquareAccentList"/>
    <dgm:cxn modelId="{A1477BCB-81DB-4E06-9960-32CC58DD9F58}" type="presOf" srcId="{24D26389-D1CF-4B69-AB04-BFCAF06E3F83}" destId="{07AD1C4C-0B1F-4CB6-A2A7-151342551C29}" srcOrd="0" destOrd="0" presId="urn:microsoft.com/office/officeart/2008/layout/SquareAccentList"/>
    <dgm:cxn modelId="{3D9BF9E1-68CF-439F-862A-1DE69B75E075}" srcId="{8C6D4281-9658-4B46-8733-B47EE109505C}" destId="{24D26389-D1CF-4B69-AB04-BFCAF06E3F83}" srcOrd="0" destOrd="0" parTransId="{3EC2AD93-19C0-4048-BADD-88A66E55026C}" sibTransId="{30424D5E-D4F7-45AA-9F55-DD5ED7F4D061}"/>
    <dgm:cxn modelId="{29EC8CD5-8F1B-4A4B-8733-CD255342AFA4}" type="presOf" srcId="{77CA962B-A3D9-4DEB-8C24-BD602745D410}" destId="{06D3E7D4-A405-45BE-BA4F-A730429DF792}" srcOrd="0" destOrd="0" presId="urn:microsoft.com/office/officeart/2008/layout/SquareAccentList"/>
    <dgm:cxn modelId="{8F869706-98A1-4930-B949-70A361649049}" srcId="{B7469F25-7581-446F-A9BF-2ED2B3AA10DA}" destId="{8C6D4281-9658-4B46-8733-B47EE109505C}" srcOrd="0" destOrd="0" parTransId="{19074E2E-D307-4D4C-98FC-C0914F53BA3E}" sibTransId="{15DABB18-40A4-45D2-A1D6-AFFBDB8AFB39}"/>
    <dgm:cxn modelId="{F32BFB25-19CC-44F5-988F-063EE4FB0CC9}" type="presParOf" srcId="{ADA0614B-3831-4BFD-A8BE-C65C8712D39E}" destId="{52EB6573-33AF-4D1B-8272-C7421AA77DD1}" srcOrd="0" destOrd="0" presId="urn:microsoft.com/office/officeart/2008/layout/SquareAccentList"/>
    <dgm:cxn modelId="{B5E50057-1F62-47DB-AB5B-BD9E99F1972B}" type="presParOf" srcId="{52EB6573-33AF-4D1B-8272-C7421AA77DD1}" destId="{0C1DBE08-BAF5-4E99-96B6-53A726387A6C}" srcOrd="0" destOrd="0" presId="urn:microsoft.com/office/officeart/2008/layout/SquareAccentList"/>
    <dgm:cxn modelId="{E0B21E06-44E8-4D97-B831-B9033E832A75}" type="presParOf" srcId="{0C1DBE08-BAF5-4E99-96B6-53A726387A6C}" destId="{7169B77B-1BD9-47E2-89CB-CDA9EF98E89D}" srcOrd="0" destOrd="0" presId="urn:microsoft.com/office/officeart/2008/layout/SquareAccentList"/>
    <dgm:cxn modelId="{6B5EEEDB-7D12-4213-9AF5-A75ACFCE8E0E}" type="presParOf" srcId="{0C1DBE08-BAF5-4E99-96B6-53A726387A6C}" destId="{5C29AAED-3683-4BAA-A6E5-6EC0A7BCA561}" srcOrd="1" destOrd="0" presId="urn:microsoft.com/office/officeart/2008/layout/SquareAccentList"/>
    <dgm:cxn modelId="{A064738D-4196-4031-A81B-2F927DA674D1}" type="presParOf" srcId="{0C1DBE08-BAF5-4E99-96B6-53A726387A6C}" destId="{DB8BE9BD-FC2A-4364-A36B-72EA715398F4}" srcOrd="2" destOrd="0" presId="urn:microsoft.com/office/officeart/2008/layout/SquareAccentList"/>
    <dgm:cxn modelId="{7A3C56C3-1253-471C-8A5C-2E415DA487C2}" type="presParOf" srcId="{52EB6573-33AF-4D1B-8272-C7421AA77DD1}" destId="{DFF77812-3E6F-46C8-9DF8-18B5D25CA2D4}" srcOrd="1" destOrd="0" presId="urn:microsoft.com/office/officeart/2008/layout/SquareAccentList"/>
    <dgm:cxn modelId="{D95FDBAB-F5C1-4828-9177-26D60693859C}" type="presParOf" srcId="{DFF77812-3E6F-46C8-9DF8-18B5D25CA2D4}" destId="{D49FF849-D1F2-4541-ABFE-3FD441D48B79}" srcOrd="0" destOrd="0" presId="urn:microsoft.com/office/officeart/2008/layout/SquareAccentList"/>
    <dgm:cxn modelId="{CD1E0292-CE2A-45EF-B50D-C448A137F488}" type="presParOf" srcId="{D49FF849-D1F2-4541-ABFE-3FD441D48B79}" destId="{06FBAC42-CD98-4086-B424-77F66D7D85D8}" srcOrd="0" destOrd="0" presId="urn:microsoft.com/office/officeart/2008/layout/SquareAccentList"/>
    <dgm:cxn modelId="{96C6D393-E27D-4630-8239-2BE383799349}" type="presParOf" srcId="{D49FF849-D1F2-4541-ABFE-3FD441D48B79}" destId="{07AD1C4C-0B1F-4CB6-A2A7-151342551C29}" srcOrd="1" destOrd="0" presId="urn:microsoft.com/office/officeart/2008/layout/SquareAccentList"/>
    <dgm:cxn modelId="{4F1516AF-6E62-480F-9BFC-380341AACA00}" type="presParOf" srcId="{DFF77812-3E6F-46C8-9DF8-18B5D25CA2D4}" destId="{398E4600-6A29-4C3B-954B-2698BDE4432D}" srcOrd="1" destOrd="0" presId="urn:microsoft.com/office/officeart/2008/layout/SquareAccentList"/>
    <dgm:cxn modelId="{FA337C81-0216-46B5-A6EE-4C9097564DCF}" type="presParOf" srcId="{398E4600-6A29-4C3B-954B-2698BDE4432D}" destId="{D72ABD7B-E553-4B71-9913-0020981211B7}" srcOrd="0" destOrd="0" presId="urn:microsoft.com/office/officeart/2008/layout/SquareAccentList"/>
    <dgm:cxn modelId="{1A1DEDFD-645E-448B-B6BE-716519727976}" type="presParOf" srcId="{398E4600-6A29-4C3B-954B-2698BDE4432D}" destId="{06D3E7D4-A405-45BE-BA4F-A730429DF79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5760EA-248D-4CDA-90B3-7FDEFE1607D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61A089D-B55F-4C3D-BA61-C52175A0BEB0}">
      <dgm:prSet phldrT="[Texto]"/>
      <dgm:spPr/>
      <dgm:t>
        <a:bodyPr/>
        <a:lstStyle/>
        <a:p>
          <a:r>
            <a:rPr lang="es-E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Next</a:t>
          </a:r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steps</a:t>
          </a:r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b="1" dirty="0" err="1" smtClean="0">
              <a:effectLst/>
            </a:rPr>
            <a:t>for</a:t>
          </a:r>
          <a:r>
            <a:rPr lang="es-ES" b="1" dirty="0" smtClean="0">
              <a:effectLst/>
            </a:rPr>
            <a:t> </a:t>
          </a:r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final </a:t>
          </a:r>
          <a:r>
            <a:rPr lang="es-E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approval</a:t>
          </a:r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b="1" dirty="0" smtClean="0">
              <a:effectLst/>
            </a:rPr>
            <a:t>as oficial </a:t>
          </a:r>
          <a:r>
            <a:rPr lang="es-ES" b="1" dirty="0" err="1" smtClean="0">
              <a:effectLst/>
            </a:rPr>
            <a:t>guidance</a:t>
          </a:r>
          <a:r>
            <a:rPr lang="es-ES" b="1" dirty="0" smtClean="0">
              <a:effectLst/>
            </a:rPr>
            <a:t>:</a:t>
          </a:r>
          <a:endParaRPr lang="es-ES" b="1" dirty="0">
            <a:effectLst/>
          </a:endParaRPr>
        </a:p>
      </dgm:t>
    </dgm:pt>
    <dgm:pt modelId="{370960DD-F9D8-4776-AFCC-E566745D1A84}" type="parTrans" cxnId="{4A054713-778C-4A27-B2E7-02532386F37D}">
      <dgm:prSet/>
      <dgm:spPr/>
      <dgm:t>
        <a:bodyPr/>
        <a:lstStyle/>
        <a:p>
          <a:endParaRPr lang="es-ES"/>
        </a:p>
      </dgm:t>
    </dgm:pt>
    <dgm:pt modelId="{7BDFAAD5-3A83-4030-A23C-78F1234B0936}" type="sibTrans" cxnId="{4A054713-778C-4A27-B2E7-02532386F37D}">
      <dgm:prSet/>
      <dgm:spPr/>
      <dgm:t>
        <a:bodyPr/>
        <a:lstStyle/>
        <a:p>
          <a:endParaRPr lang="es-ES"/>
        </a:p>
      </dgm:t>
    </dgm:pt>
    <dgm:pt modelId="{A224DDA5-B1D2-4E65-BE57-56009B55BC0C}">
      <dgm:prSet phldrT="[Texto]" custT="1"/>
      <dgm:spPr/>
      <dgm:t>
        <a:bodyPr/>
        <a:lstStyle/>
        <a:p>
          <a:r>
            <a:rPr lang="en-US" sz="2000" dirty="0" smtClean="0"/>
            <a:t>Finalize document.</a:t>
          </a:r>
          <a:endParaRPr lang="es-ES" sz="2000" dirty="0"/>
        </a:p>
      </dgm:t>
    </dgm:pt>
    <dgm:pt modelId="{3877968E-59DF-47BF-A29E-4368DAB7C8C5}" type="parTrans" cxnId="{2B7ACB52-2296-4937-811D-F46A47E1D137}">
      <dgm:prSet/>
      <dgm:spPr/>
      <dgm:t>
        <a:bodyPr/>
        <a:lstStyle/>
        <a:p>
          <a:endParaRPr lang="es-ES"/>
        </a:p>
      </dgm:t>
    </dgm:pt>
    <dgm:pt modelId="{6EF4FDA9-C918-4374-AEEA-9CA26DB18D72}" type="sibTrans" cxnId="{2B7ACB52-2296-4937-811D-F46A47E1D137}">
      <dgm:prSet/>
      <dgm:spPr/>
      <dgm:t>
        <a:bodyPr/>
        <a:lstStyle/>
        <a:p>
          <a:endParaRPr lang="es-ES"/>
        </a:p>
      </dgm:t>
    </dgm:pt>
    <dgm:pt modelId="{CA169ADF-D665-4C03-BFA2-B616A29A4060}">
      <dgm:prSet custT="1"/>
      <dgm:spPr/>
      <dgm:t>
        <a:bodyPr/>
        <a:lstStyle/>
        <a:p>
          <a:r>
            <a:rPr lang="en-US" sz="2000" dirty="0" smtClean="0"/>
            <a:t>Submit document to FIPP and KSC-SC.</a:t>
          </a:r>
          <a:endParaRPr lang="es-MX" sz="2000" dirty="0"/>
        </a:p>
      </dgm:t>
    </dgm:pt>
    <dgm:pt modelId="{F1E7E99A-5DA9-4A6B-A0D2-3E5C1E91B43F}" type="parTrans" cxnId="{ED5CF808-ADE7-4AD6-A5C8-ED55DDBC02D9}">
      <dgm:prSet/>
      <dgm:spPr/>
      <dgm:t>
        <a:bodyPr/>
        <a:lstStyle/>
        <a:p>
          <a:endParaRPr lang="es-ES"/>
        </a:p>
      </dgm:t>
    </dgm:pt>
    <dgm:pt modelId="{57954555-AF1F-4B65-AB8D-98B726DD7904}" type="sibTrans" cxnId="{ED5CF808-ADE7-4AD6-A5C8-ED55DDBC02D9}">
      <dgm:prSet/>
      <dgm:spPr/>
      <dgm:t>
        <a:bodyPr/>
        <a:lstStyle/>
        <a:p>
          <a:endParaRPr lang="es-ES"/>
        </a:p>
      </dgm:t>
    </dgm:pt>
    <dgm:pt modelId="{DA561F51-1602-4AAA-A8D7-BCCAF1097F15}">
      <dgm:prSet custT="1"/>
      <dgm:spPr/>
      <dgm:t>
        <a:bodyPr/>
        <a:lstStyle/>
        <a:p>
          <a:r>
            <a:rPr lang="en-US" sz="2000" dirty="0" smtClean="0"/>
            <a:t>Send document to Community of SAIs and relevant stakeholders for feedback (exposure version </a:t>
          </a:r>
          <a:r>
            <a:rPr lang="en-US" sz="2000" dirty="0" smtClean="0">
              <a:sym typeface="Wingdings" panose="05000000000000000000" pitchFamily="2" charset="2"/>
            </a:rPr>
            <a:t> 3</a:t>
          </a:r>
          <a:r>
            <a:rPr lang="en-US" sz="2000" dirty="0" smtClean="0"/>
            <a:t>-month period).</a:t>
          </a:r>
          <a:endParaRPr lang="es-MX" sz="2000" dirty="0"/>
        </a:p>
      </dgm:t>
    </dgm:pt>
    <dgm:pt modelId="{3CD8CDDD-6727-414E-85C0-A7F72972F998}" type="parTrans" cxnId="{618402C8-C976-4650-8DEB-12673707C75D}">
      <dgm:prSet/>
      <dgm:spPr/>
      <dgm:t>
        <a:bodyPr/>
        <a:lstStyle/>
        <a:p>
          <a:endParaRPr lang="es-ES"/>
        </a:p>
      </dgm:t>
    </dgm:pt>
    <dgm:pt modelId="{DE41588C-B714-4D16-A93B-A7781D8F28D6}" type="sibTrans" cxnId="{618402C8-C976-4650-8DEB-12673707C75D}">
      <dgm:prSet/>
      <dgm:spPr/>
      <dgm:t>
        <a:bodyPr/>
        <a:lstStyle/>
        <a:p>
          <a:endParaRPr lang="es-ES"/>
        </a:p>
      </dgm:t>
    </dgm:pt>
    <dgm:pt modelId="{F3BD342C-C936-4EDD-8D9D-B8BBD96FBE56}">
      <dgm:prSet custT="1"/>
      <dgm:spPr/>
      <dgm:t>
        <a:bodyPr/>
        <a:lstStyle/>
        <a:p>
          <a:r>
            <a:rPr lang="en-US" sz="2000" dirty="0" smtClean="0"/>
            <a:t>Update guidance taking into account feedback received.</a:t>
          </a:r>
          <a:endParaRPr lang="es-MX" sz="2000" dirty="0"/>
        </a:p>
      </dgm:t>
    </dgm:pt>
    <dgm:pt modelId="{281561D8-0337-4EAF-A48F-4CEF1429DA3A}" type="parTrans" cxnId="{ABC499DE-7914-436E-B769-03C427EC3B50}">
      <dgm:prSet/>
      <dgm:spPr/>
      <dgm:t>
        <a:bodyPr/>
        <a:lstStyle/>
        <a:p>
          <a:endParaRPr lang="es-ES"/>
        </a:p>
      </dgm:t>
    </dgm:pt>
    <dgm:pt modelId="{8200FA5D-EDBC-4A9A-9127-F2E3A2DF595C}" type="sibTrans" cxnId="{ABC499DE-7914-436E-B769-03C427EC3B50}">
      <dgm:prSet/>
      <dgm:spPr/>
      <dgm:t>
        <a:bodyPr/>
        <a:lstStyle/>
        <a:p>
          <a:endParaRPr lang="es-ES"/>
        </a:p>
      </dgm:t>
    </dgm:pt>
    <dgm:pt modelId="{B8568C0D-E75B-4E3E-8B94-D94FA19DCF5A}">
      <dgm:prSet custT="1"/>
      <dgm:spPr/>
      <dgm:t>
        <a:bodyPr/>
        <a:lstStyle/>
        <a:p>
          <a:r>
            <a:rPr lang="en-US" sz="2000" dirty="0" smtClean="0"/>
            <a:t>Translate document into the 5 INTOSAI official languages.</a:t>
          </a:r>
          <a:endParaRPr lang="es-MX" sz="2000" dirty="0"/>
        </a:p>
      </dgm:t>
    </dgm:pt>
    <dgm:pt modelId="{D20DAC7B-06E3-4271-8E5F-D748CDA964C3}" type="parTrans" cxnId="{422DE8B7-139D-463D-B1B4-9B88CA26FE16}">
      <dgm:prSet/>
      <dgm:spPr/>
      <dgm:t>
        <a:bodyPr/>
        <a:lstStyle/>
        <a:p>
          <a:endParaRPr lang="es-ES"/>
        </a:p>
      </dgm:t>
    </dgm:pt>
    <dgm:pt modelId="{A600FF9D-990D-431C-A35F-7AA7FE819908}" type="sibTrans" cxnId="{422DE8B7-139D-463D-B1B4-9B88CA26FE16}">
      <dgm:prSet/>
      <dgm:spPr/>
      <dgm:t>
        <a:bodyPr/>
        <a:lstStyle/>
        <a:p>
          <a:endParaRPr lang="es-ES"/>
        </a:p>
      </dgm:t>
    </dgm:pt>
    <dgm:pt modelId="{3E040E9C-A18C-4B78-BD06-31BFEB3FD922}" type="pres">
      <dgm:prSet presAssocID="{405760EA-248D-4CDA-90B3-7FDEFE1607D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D71584A-EED4-4ACF-A87C-F2696E7D2A03}" type="pres">
      <dgm:prSet presAssocID="{261A089D-B55F-4C3D-BA61-C52175A0BEB0}" presName="thickLine" presStyleLbl="alignNode1" presStyleIdx="0" presStyleCnt="1"/>
      <dgm:spPr/>
    </dgm:pt>
    <dgm:pt modelId="{35F9C1DF-18FA-489A-A2B0-73ECB460C821}" type="pres">
      <dgm:prSet presAssocID="{261A089D-B55F-4C3D-BA61-C52175A0BEB0}" presName="horz1" presStyleCnt="0"/>
      <dgm:spPr/>
    </dgm:pt>
    <dgm:pt modelId="{22AD59D2-CFBB-47AD-861B-9FED9A5DF2C1}" type="pres">
      <dgm:prSet presAssocID="{261A089D-B55F-4C3D-BA61-C52175A0BEB0}" presName="tx1" presStyleLbl="revTx" presStyleIdx="0" presStyleCnt="6" custScaleX="133928"/>
      <dgm:spPr/>
      <dgm:t>
        <a:bodyPr/>
        <a:lstStyle/>
        <a:p>
          <a:endParaRPr lang="es-ES"/>
        </a:p>
      </dgm:t>
    </dgm:pt>
    <dgm:pt modelId="{205B9F46-1828-4917-BB47-E56D252E7CF4}" type="pres">
      <dgm:prSet presAssocID="{261A089D-B55F-4C3D-BA61-C52175A0BEB0}" presName="vert1" presStyleCnt="0"/>
      <dgm:spPr/>
    </dgm:pt>
    <dgm:pt modelId="{A3954649-6566-451D-B1A9-A3692DCA2867}" type="pres">
      <dgm:prSet presAssocID="{A224DDA5-B1D2-4E65-BE57-56009B55BC0C}" presName="vertSpace2a" presStyleCnt="0"/>
      <dgm:spPr/>
    </dgm:pt>
    <dgm:pt modelId="{B0F96246-7182-4F49-A056-B55DDBC0B6B3}" type="pres">
      <dgm:prSet presAssocID="{A224DDA5-B1D2-4E65-BE57-56009B55BC0C}" presName="horz2" presStyleCnt="0"/>
      <dgm:spPr/>
    </dgm:pt>
    <dgm:pt modelId="{7660A358-A119-4E8F-A355-FF7E156F9E5B}" type="pres">
      <dgm:prSet presAssocID="{A224DDA5-B1D2-4E65-BE57-56009B55BC0C}" presName="horzSpace2" presStyleCnt="0"/>
      <dgm:spPr/>
    </dgm:pt>
    <dgm:pt modelId="{17C8663B-983D-4B8F-9686-80F233603215}" type="pres">
      <dgm:prSet presAssocID="{A224DDA5-B1D2-4E65-BE57-56009B55BC0C}" presName="tx2" presStyleLbl="revTx" presStyleIdx="1" presStyleCnt="6"/>
      <dgm:spPr/>
      <dgm:t>
        <a:bodyPr/>
        <a:lstStyle/>
        <a:p>
          <a:endParaRPr lang="es-ES"/>
        </a:p>
      </dgm:t>
    </dgm:pt>
    <dgm:pt modelId="{BE631CE3-A387-4105-BEF5-63B2CE86E4D1}" type="pres">
      <dgm:prSet presAssocID="{A224DDA5-B1D2-4E65-BE57-56009B55BC0C}" presName="vert2" presStyleCnt="0"/>
      <dgm:spPr/>
    </dgm:pt>
    <dgm:pt modelId="{E726C699-7D99-494A-86C7-AB0D6C7DB849}" type="pres">
      <dgm:prSet presAssocID="{A224DDA5-B1D2-4E65-BE57-56009B55BC0C}" presName="thinLine2b" presStyleLbl="callout" presStyleIdx="0" presStyleCnt="5"/>
      <dgm:spPr/>
    </dgm:pt>
    <dgm:pt modelId="{DD82B140-635E-4371-8404-208F9E7388C6}" type="pres">
      <dgm:prSet presAssocID="{A224DDA5-B1D2-4E65-BE57-56009B55BC0C}" presName="vertSpace2b" presStyleCnt="0"/>
      <dgm:spPr/>
    </dgm:pt>
    <dgm:pt modelId="{07379E01-9592-41CF-94D4-7587CDFDDB02}" type="pres">
      <dgm:prSet presAssocID="{CA169ADF-D665-4C03-BFA2-B616A29A4060}" presName="horz2" presStyleCnt="0"/>
      <dgm:spPr/>
    </dgm:pt>
    <dgm:pt modelId="{B69A7539-76FA-4345-A729-C001086A7D5B}" type="pres">
      <dgm:prSet presAssocID="{CA169ADF-D665-4C03-BFA2-B616A29A4060}" presName="horzSpace2" presStyleCnt="0"/>
      <dgm:spPr/>
    </dgm:pt>
    <dgm:pt modelId="{B089B9B4-0F28-48B0-9AD4-2A67E7B9B319}" type="pres">
      <dgm:prSet presAssocID="{CA169ADF-D665-4C03-BFA2-B616A29A4060}" presName="tx2" presStyleLbl="revTx" presStyleIdx="2" presStyleCnt="6"/>
      <dgm:spPr/>
      <dgm:t>
        <a:bodyPr/>
        <a:lstStyle/>
        <a:p>
          <a:endParaRPr lang="es-ES"/>
        </a:p>
      </dgm:t>
    </dgm:pt>
    <dgm:pt modelId="{E7BE839F-A35D-412A-BD8A-CD5CA16D9FDB}" type="pres">
      <dgm:prSet presAssocID="{CA169ADF-D665-4C03-BFA2-B616A29A4060}" presName="vert2" presStyleCnt="0"/>
      <dgm:spPr/>
    </dgm:pt>
    <dgm:pt modelId="{64CD190B-3491-4612-B6F0-614D6FC82A24}" type="pres">
      <dgm:prSet presAssocID="{CA169ADF-D665-4C03-BFA2-B616A29A4060}" presName="thinLine2b" presStyleLbl="callout" presStyleIdx="1" presStyleCnt="5"/>
      <dgm:spPr/>
    </dgm:pt>
    <dgm:pt modelId="{D538DC4C-2BD5-4534-869C-6A70BE135579}" type="pres">
      <dgm:prSet presAssocID="{CA169ADF-D665-4C03-BFA2-B616A29A4060}" presName="vertSpace2b" presStyleCnt="0"/>
      <dgm:spPr/>
    </dgm:pt>
    <dgm:pt modelId="{F4FF38DF-0E60-48DF-80C8-DA2143D3DFAB}" type="pres">
      <dgm:prSet presAssocID="{DA561F51-1602-4AAA-A8D7-BCCAF1097F15}" presName="horz2" presStyleCnt="0"/>
      <dgm:spPr/>
    </dgm:pt>
    <dgm:pt modelId="{C5816988-E404-4045-BE56-684EF0C2B6C5}" type="pres">
      <dgm:prSet presAssocID="{DA561F51-1602-4AAA-A8D7-BCCAF1097F15}" presName="horzSpace2" presStyleCnt="0"/>
      <dgm:spPr/>
    </dgm:pt>
    <dgm:pt modelId="{EF57ABFE-D076-42AA-97EB-8F75D45A1E25}" type="pres">
      <dgm:prSet presAssocID="{DA561F51-1602-4AAA-A8D7-BCCAF1097F15}" presName="tx2" presStyleLbl="revTx" presStyleIdx="3" presStyleCnt="6" custLinFactNeighborY="-5457"/>
      <dgm:spPr/>
      <dgm:t>
        <a:bodyPr/>
        <a:lstStyle/>
        <a:p>
          <a:endParaRPr lang="es-ES"/>
        </a:p>
      </dgm:t>
    </dgm:pt>
    <dgm:pt modelId="{289FF989-E07A-40CE-B549-F86E39849F51}" type="pres">
      <dgm:prSet presAssocID="{DA561F51-1602-4AAA-A8D7-BCCAF1097F15}" presName="vert2" presStyleCnt="0"/>
      <dgm:spPr/>
    </dgm:pt>
    <dgm:pt modelId="{A98AAA52-8416-4832-82DE-8EE4A177B3A5}" type="pres">
      <dgm:prSet presAssocID="{DA561F51-1602-4AAA-A8D7-BCCAF1097F15}" presName="thinLine2b" presStyleLbl="callout" presStyleIdx="2" presStyleCnt="5"/>
      <dgm:spPr/>
    </dgm:pt>
    <dgm:pt modelId="{6F9BE4F2-65C6-43DC-8A9C-C664ADDCC6A2}" type="pres">
      <dgm:prSet presAssocID="{DA561F51-1602-4AAA-A8D7-BCCAF1097F15}" presName="vertSpace2b" presStyleCnt="0"/>
      <dgm:spPr/>
    </dgm:pt>
    <dgm:pt modelId="{FDA10229-6703-4921-8935-4762D2ADDB6C}" type="pres">
      <dgm:prSet presAssocID="{F3BD342C-C936-4EDD-8D9D-B8BBD96FBE56}" presName="horz2" presStyleCnt="0"/>
      <dgm:spPr/>
    </dgm:pt>
    <dgm:pt modelId="{BD7EF2A6-E7E0-4A9C-BE0A-A2D520C720F1}" type="pres">
      <dgm:prSet presAssocID="{F3BD342C-C936-4EDD-8D9D-B8BBD96FBE56}" presName="horzSpace2" presStyleCnt="0"/>
      <dgm:spPr/>
    </dgm:pt>
    <dgm:pt modelId="{1BEAB37F-745D-4F2C-9400-D360552BCF86}" type="pres">
      <dgm:prSet presAssocID="{F3BD342C-C936-4EDD-8D9D-B8BBD96FBE56}" presName="tx2" presStyleLbl="revTx" presStyleIdx="4" presStyleCnt="6"/>
      <dgm:spPr/>
      <dgm:t>
        <a:bodyPr/>
        <a:lstStyle/>
        <a:p>
          <a:endParaRPr lang="es-ES"/>
        </a:p>
      </dgm:t>
    </dgm:pt>
    <dgm:pt modelId="{B215EA10-9B13-4BA5-8C96-2E0C62ECD918}" type="pres">
      <dgm:prSet presAssocID="{F3BD342C-C936-4EDD-8D9D-B8BBD96FBE56}" presName="vert2" presStyleCnt="0"/>
      <dgm:spPr/>
    </dgm:pt>
    <dgm:pt modelId="{599174F6-BF12-48F0-8129-27287CA6D05F}" type="pres">
      <dgm:prSet presAssocID="{F3BD342C-C936-4EDD-8D9D-B8BBD96FBE56}" presName="thinLine2b" presStyleLbl="callout" presStyleIdx="3" presStyleCnt="5"/>
      <dgm:spPr/>
    </dgm:pt>
    <dgm:pt modelId="{2C64B48F-576F-4FBE-84E5-11CFBE6B5C20}" type="pres">
      <dgm:prSet presAssocID="{F3BD342C-C936-4EDD-8D9D-B8BBD96FBE56}" presName="vertSpace2b" presStyleCnt="0"/>
      <dgm:spPr/>
    </dgm:pt>
    <dgm:pt modelId="{72CA9CA7-6143-4907-9623-41E290C15756}" type="pres">
      <dgm:prSet presAssocID="{B8568C0D-E75B-4E3E-8B94-D94FA19DCF5A}" presName="horz2" presStyleCnt="0"/>
      <dgm:spPr/>
    </dgm:pt>
    <dgm:pt modelId="{62ADD9EF-B09D-4BD3-A2A0-0458F52DC7E2}" type="pres">
      <dgm:prSet presAssocID="{B8568C0D-E75B-4E3E-8B94-D94FA19DCF5A}" presName="horzSpace2" presStyleCnt="0"/>
      <dgm:spPr/>
    </dgm:pt>
    <dgm:pt modelId="{A010A474-9807-4C7D-BAAB-5F575E68ED2C}" type="pres">
      <dgm:prSet presAssocID="{B8568C0D-E75B-4E3E-8B94-D94FA19DCF5A}" presName="tx2" presStyleLbl="revTx" presStyleIdx="5" presStyleCnt="6"/>
      <dgm:spPr/>
      <dgm:t>
        <a:bodyPr/>
        <a:lstStyle/>
        <a:p>
          <a:endParaRPr lang="es-ES"/>
        </a:p>
      </dgm:t>
    </dgm:pt>
    <dgm:pt modelId="{18B64ED9-698F-4723-9BE3-2BB7689000AA}" type="pres">
      <dgm:prSet presAssocID="{B8568C0D-E75B-4E3E-8B94-D94FA19DCF5A}" presName="vert2" presStyleCnt="0"/>
      <dgm:spPr/>
    </dgm:pt>
    <dgm:pt modelId="{65AD28CA-0B92-4171-8C86-9B4130680E70}" type="pres">
      <dgm:prSet presAssocID="{B8568C0D-E75B-4E3E-8B94-D94FA19DCF5A}" presName="thinLine2b" presStyleLbl="callout" presStyleIdx="4" presStyleCnt="5"/>
      <dgm:spPr/>
    </dgm:pt>
    <dgm:pt modelId="{49C5A37D-FDC1-4255-983D-0B9786D765F2}" type="pres">
      <dgm:prSet presAssocID="{B8568C0D-E75B-4E3E-8B94-D94FA19DCF5A}" presName="vertSpace2b" presStyleCnt="0"/>
      <dgm:spPr/>
    </dgm:pt>
  </dgm:ptLst>
  <dgm:cxnLst>
    <dgm:cxn modelId="{5F9A6725-7126-467E-8D19-99F151F02F7C}" type="presOf" srcId="{F3BD342C-C936-4EDD-8D9D-B8BBD96FBE56}" destId="{1BEAB37F-745D-4F2C-9400-D360552BCF86}" srcOrd="0" destOrd="0" presId="urn:microsoft.com/office/officeart/2008/layout/LinedList"/>
    <dgm:cxn modelId="{2B7ACB52-2296-4937-811D-F46A47E1D137}" srcId="{261A089D-B55F-4C3D-BA61-C52175A0BEB0}" destId="{A224DDA5-B1D2-4E65-BE57-56009B55BC0C}" srcOrd="0" destOrd="0" parTransId="{3877968E-59DF-47BF-A29E-4368DAB7C8C5}" sibTransId="{6EF4FDA9-C918-4374-AEEA-9CA26DB18D72}"/>
    <dgm:cxn modelId="{A8E38663-06DD-4F75-BE22-AA8974A1C1ED}" type="presOf" srcId="{A224DDA5-B1D2-4E65-BE57-56009B55BC0C}" destId="{17C8663B-983D-4B8F-9686-80F233603215}" srcOrd="0" destOrd="0" presId="urn:microsoft.com/office/officeart/2008/layout/LinedList"/>
    <dgm:cxn modelId="{ECC2FD60-601C-4192-B9F8-0656FA7B28AE}" type="presOf" srcId="{CA169ADF-D665-4C03-BFA2-B616A29A4060}" destId="{B089B9B4-0F28-48B0-9AD4-2A67E7B9B319}" srcOrd="0" destOrd="0" presId="urn:microsoft.com/office/officeart/2008/layout/LinedList"/>
    <dgm:cxn modelId="{A0D7FA1E-A083-429E-9F32-166698CCAFC9}" type="presOf" srcId="{261A089D-B55F-4C3D-BA61-C52175A0BEB0}" destId="{22AD59D2-CFBB-47AD-861B-9FED9A5DF2C1}" srcOrd="0" destOrd="0" presId="urn:microsoft.com/office/officeart/2008/layout/LinedList"/>
    <dgm:cxn modelId="{ABC499DE-7914-436E-B769-03C427EC3B50}" srcId="{261A089D-B55F-4C3D-BA61-C52175A0BEB0}" destId="{F3BD342C-C936-4EDD-8D9D-B8BBD96FBE56}" srcOrd="3" destOrd="0" parTransId="{281561D8-0337-4EAF-A48F-4CEF1429DA3A}" sibTransId="{8200FA5D-EDBC-4A9A-9127-F2E3A2DF595C}"/>
    <dgm:cxn modelId="{66717159-C740-494B-9A31-4BE5533C5A01}" type="presOf" srcId="{405760EA-248D-4CDA-90B3-7FDEFE1607D7}" destId="{3E040E9C-A18C-4B78-BD06-31BFEB3FD922}" srcOrd="0" destOrd="0" presId="urn:microsoft.com/office/officeart/2008/layout/LinedList"/>
    <dgm:cxn modelId="{ED5CF808-ADE7-4AD6-A5C8-ED55DDBC02D9}" srcId="{261A089D-B55F-4C3D-BA61-C52175A0BEB0}" destId="{CA169ADF-D665-4C03-BFA2-B616A29A4060}" srcOrd="1" destOrd="0" parTransId="{F1E7E99A-5DA9-4A6B-A0D2-3E5C1E91B43F}" sibTransId="{57954555-AF1F-4B65-AB8D-98B726DD7904}"/>
    <dgm:cxn modelId="{0F1F0CD3-04B6-4D6D-8979-80A07AAB0AB7}" type="presOf" srcId="{DA561F51-1602-4AAA-A8D7-BCCAF1097F15}" destId="{EF57ABFE-D076-42AA-97EB-8F75D45A1E25}" srcOrd="0" destOrd="0" presId="urn:microsoft.com/office/officeart/2008/layout/LinedList"/>
    <dgm:cxn modelId="{618402C8-C976-4650-8DEB-12673707C75D}" srcId="{261A089D-B55F-4C3D-BA61-C52175A0BEB0}" destId="{DA561F51-1602-4AAA-A8D7-BCCAF1097F15}" srcOrd="2" destOrd="0" parTransId="{3CD8CDDD-6727-414E-85C0-A7F72972F998}" sibTransId="{DE41588C-B714-4D16-A93B-A7781D8F28D6}"/>
    <dgm:cxn modelId="{422DE8B7-139D-463D-B1B4-9B88CA26FE16}" srcId="{261A089D-B55F-4C3D-BA61-C52175A0BEB0}" destId="{B8568C0D-E75B-4E3E-8B94-D94FA19DCF5A}" srcOrd="4" destOrd="0" parTransId="{D20DAC7B-06E3-4271-8E5F-D748CDA964C3}" sibTransId="{A600FF9D-990D-431C-A35F-7AA7FE819908}"/>
    <dgm:cxn modelId="{A574CDD9-C83C-4610-9040-D34BD4441E46}" type="presOf" srcId="{B8568C0D-E75B-4E3E-8B94-D94FA19DCF5A}" destId="{A010A474-9807-4C7D-BAAB-5F575E68ED2C}" srcOrd="0" destOrd="0" presId="urn:microsoft.com/office/officeart/2008/layout/LinedList"/>
    <dgm:cxn modelId="{4A054713-778C-4A27-B2E7-02532386F37D}" srcId="{405760EA-248D-4CDA-90B3-7FDEFE1607D7}" destId="{261A089D-B55F-4C3D-BA61-C52175A0BEB0}" srcOrd="0" destOrd="0" parTransId="{370960DD-F9D8-4776-AFCC-E566745D1A84}" sibTransId="{7BDFAAD5-3A83-4030-A23C-78F1234B0936}"/>
    <dgm:cxn modelId="{2CDB2710-C56F-4F0B-8BA1-D341C88BB7E7}" type="presParOf" srcId="{3E040E9C-A18C-4B78-BD06-31BFEB3FD922}" destId="{8D71584A-EED4-4ACF-A87C-F2696E7D2A03}" srcOrd="0" destOrd="0" presId="urn:microsoft.com/office/officeart/2008/layout/LinedList"/>
    <dgm:cxn modelId="{25657EF9-B3AE-410B-8477-28FCBB5145CA}" type="presParOf" srcId="{3E040E9C-A18C-4B78-BD06-31BFEB3FD922}" destId="{35F9C1DF-18FA-489A-A2B0-73ECB460C821}" srcOrd="1" destOrd="0" presId="urn:microsoft.com/office/officeart/2008/layout/LinedList"/>
    <dgm:cxn modelId="{B45939EA-FCBB-4AC8-B279-C51921C2AC9A}" type="presParOf" srcId="{35F9C1DF-18FA-489A-A2B0-73ECB460C821}" destId="{22AD59D2-CFBB-47AD-861B-9FED9A5DF2C1}" srcOrd="0" destOrd="0" presId="urn:microsoft.com/office/officeart/2008/layout/LinedList"/>
    <dgm:cxn modelId="{3D55F469-C873-43EC-828D-593A2DAF049F}" type="presParOf" srcId="{35F9C1DF-18FA-489A-A2B0-73ECB460C821}" destId="{205B9F46-1828-4917-BB47-E56D252E7CF4}" srcOrd="1" destOrd="0" presId="urn:microsoft.com/office/officeart/2008/layout/LinedList"/>
    <dgm:cxn modelId="{8B52686B-53E6-44FE-B70E-42F3EE780284}" type="presParOf" srcId="{205B9F46-1828-4917-BB47-E56D252E7CF4}" destId="{A3954649-6566-451D-B1A9-A3692DCA2867}" srcOrd="0" destOrd="0" presId="urn:microsoft.com/office/officeart/2008/layout/LinedList"/>
    <dgm:cxn modelId="{C6E3E265-7BB8-4C30-A9FF-53D7DEB4711E}" type="presParOf" srcId="{205B9F46-1828-4917-BB47-E56D252E7CF4}" destId="{B0F96246-7182-4F49-A056-B55DDBC0B6B3}" srcOrd="1" destOrd="0" presId="urn:microsoft.com/office/officeart/2008/layout/LinedList"/>
    <dgm:cxn modelId="{5ACAFD9C-A310-42A7-BF7D-071DE29E3BFA}" type="presParOf" srcId="{B0F96246-7182-4F49-A056-B55DDBC0B6B3}" destId="{7660A358-A119-4E8F-A355-FF7E156F9E5B}" srcOrd="0" destOrd="0" presId="urn:microsoft.com/office/officeart/2008/layout/LinedList"/>
    <dgm:cxn modelId="{A89AB73C-159A-440E-B393-5251F7A7F496}" type="presParOf" srcId="{B0F96246-7182-4F49-A056-B55DDBC0B6B3}" destId="{17C8663B-983D-4B8F-9686-80F233603215}" srcOrd="1" destOrd="0" presId="urn:microsoft.com/office/officeart/2008/layout/LinedList"/>
    <dgm:cxn modelId="{7D496C96-FC4F-4E81-BAB6-38CB56D301B7}" type="presParOf" srcId="{B0F96246-7182-4F49-A056-B55DDBC0B6B3}" destId="{BE631CE3-A387-4105-BEF5-63B2CE86E4D1}" srcOrd="2" destOrd="0" presId="urn:microsoft.com/office/officeart/2008/layout/LinedList"/>
    <dgm:cxn modelId="{C5073172-C49C-4B45-A060-4305C0410316}" type="presParOf" srcId="{205B9F46-1828-4917-BB47-E56D252E7CF4}" destId="{E726C699-7D99-494A-86C7-AB0D6C7DB849}" srcOrd="2" destOrd="0" presId="urn:microsoft.com/office/officeart/2008/layout/LinedList"/>
    <dgm:cxn modelId="{55F5E523-2B64-4F3B-AA09-835B0ABB7288}" type="presParOf" srcId="{205B9F46-1828-4917-BB47-E56D252E7CF4}" destId="{DD82B140-635E-4371-8404-208F9E7388C6}" srcOrd="3" destOrd="0" presId="urn:microsoft.com/office/officeart/2008/layout/LinedList"/>
    <dgm:cxn modelId="{CFC5D1F5-2BFD-4330-BB4E-697CA36B29E6}" type="presParOf" srcId="{205B9F46-1828-4917-BB47-E56D252E7CF4}" destId="{07379E01-9592-41CF-94D4-7587CDFDDB02}" srcOrd="4" destOrd="0" presId="urn:microsoft.com/office/officeart/2008/layout/LinedList"/>
    <dgm:cxn modelId="{196C3AB9-C02C-4E0D-A26C-51C141E50EC0}" type="presParOf" srcId="{07379E01-9592-41CF-94D4-7587CDFDDB02}" destId="{B69A7539-76FA-4345-A729-C001086A7D5B}" srcOrd="0" destOrd="0" presId="urn:microsoft.com/office/officeart/2008/layout/LinedList"/>
    <dgm:cxn modelId="{1886BD4B-3D02-4CFF-B931-F3C5D59C6FC2}" type="presParOf" srcId="{07379E01-9592-41CF-94D4-7587CDFDDB02}" destId="{B089B9B4-0F28-48B0-9AD4-2A67E7B9B319}" srcOrd="1" destOrd="0" presId="urn:microsoft.com/office/officeart/2008/layout/LinedList"/>
    <dgm:cxn modelId="{4E1040EF-B0D6-42CA-B6B1-FCDD23B6C599}" type="presParOf" srcId="{07379E01-9592-41CF-94D4-7587CDFDDB02}" destId="{E7BE839F-A35D-412A-BD8A-CD5CA16D9FDB}" srcOrd="2" destOrd="0" presId="urn:microsoft.com/office/officeart/2008/layout/LinedList"/>
    <dgm:cxn modelId="{005A7F10-875B-4FBA-8812-15F800D22C71}" type="presParOf" srcId="{205B9F46-1828-4917-BB47-E56D252E7CF4}" destId="{64CD190B-3491-4612-B6F0-614D6FC82A24}" srcOrd="5" destOrd="0" presId="urn:microsoft.com/office/officeart/2008/layout/LinedList"/>
    <dgm:cxn modelId="{3A81323C-616A-4AB6-999A-89706B83662C}" type="presParOf" srcId="{205B9F46-1828-4917-BB47-E56D252E7CF4}" destId="{D538DC4C-2BD5-4534-869C-6A70BE135579}" srcOrd="6" destOrd="0" presId="urn:microsoft.com/office/officeart/2008/layout/LinedList"/>
    <dgm:cxn modelId="{A693093E-492E-4D43-8771-4073907975C5}" type="presParOf" srcId="{205B9F46-1828-4917-BB47-E56D252E7CF4}" destId="{F4FF38DF-0E60-48DF-80C8-DA2143D3DFAB}" srcOrd="7" destOrd="0" presId="urn:microsoft.com/office/officeart/2008/layout/LinedList"/>
    <dgm:cxn modelId="{56B07FB9-205B-42EB-BB76-4F9E16BD1541}" type="presParOf" srcId="{F4FF38DF-0E60-48DF-80C8-DA2143D3DFAB}" destId="{C5816988-E404-4045-BE56-684EF0C2B6C5}" srcOrd="0" destOrd="0" presId="urn:microsoft.com/office/officeart/2008/layout/LinedList"/>
    <dgm:cxn modelId="{0EFF2849-1332-41EA-8A55-E51483801625}" type="presParOf" srcId="{F4FF38DF-0E60-48DF-80C8-DA2143D3DFAB}" destId="{EF57ABFE-D076-42AA-97EB-8F75D45A1E25}" srcOrd="1" destOrd="0" presId="urn:microsoft.com/office/officeart/2008/layout/LinedList"/>
    <dgm:cxn modelId="{BCBA928F-DCA8-4D77-B447-416BE5E88B8F}" type="presParOf" srcId="{F4FF38DF-0E60-48DF-80C8-DA2143D3DFAB}" destId="{289FF989-E07A-40CE-B549-F86E39849F51}" srcOrd="2" destOrd="0" presId="urn:microsoft.com/office/officeart/2008/layout/LinedList"/>
    <dgm:cxn modelId="{30C41CFB-44B4-4DC0-825A-438341EE96A4}" type="presParOf" srcId="{205B9F46-1828-4917-BB47-E56D252E7CF4}" destId="{A98AAA52-8416-4832-82DE-8EE4A177B3A5}" srcOrd="8" destOrd="0" presId="urn:microsoft.com/office/officeart/2008/layout/LinedList"/>
    <dgm:cxn modelId="{FC0CD374-4656-49A1-BBD1-71A6B57A2246}" type="presParOf" srcId="{205B9F46-1828-4917-BB47-E56D252E7CF4}" destId="{6F9BE4F2-65C6-43DC-8A9C-C664ADDCC6A2}" srcOrd="9" destOrd="0" presId="urn:microsoft.com/office/officeart/2008/layout/LinedList"/>
    <dgm:cxn modelId="{ACA76CDC-53AC-45A1-A974-09CAB6F4120A}" type="presParOf" srcId="{205B9F46-1828-4917-BB47-E56D252E7CF4}" destId="{FDA10229-6703-4921-8935-4762D2ADDB6C}" srcOrd="10" destOrd="0" presId="urn:microsoft.com/office/officeart/2008/layout/LinedList"/>
    <dgm:cxn modelId="{F58E0B99-0A40-4718-99AF-4BC0E9C8AD2E}" type="presParOf" srcId="{FDA10229-6703-4921-8935-4762D2ADDB6C}" destId="{BD7EF2A6-E7E0-4A9C-BE0A-A2D520C720F1}" srcOrd="0" destOrd="0" presId="urn:microsoft.com/office/officeart/2008/layout/LinedList"/>
    <dgm:cxn modelId="{CBE91888-644A-4D9E-AAFA-E5C1773A1D45}" type="presParOf" srcId="{FDA10229-6703-4921-8935-4762D2ADDB6C}" destId="{1BEAB37F-745D-4F2C-9400-D360552BCF86}" srcOrd="1" destOrd="0" presId="urn:microsoft.com/office/officeart/2008/layout/LinedList"/>
    <dgm:cxn modelId="{A4FA5750-2557-4B40-9DE0-AE32B28DA2A0}" type="presParOf" srcId="{FDA10229-6703-4921-8935-4762D2ADDB6C}" destId="{B215EA10-9B13-4BA5-8C96-2E0C62ECD918}" srcOrd="2" destOrd="0" presId="urn:microsoft.com/office/officeart/2008/layout/LinedList"/>
    <dgm:cxn modelId="{663BF7B5-4D21-445B-B5B6-F2D32EC5C7B7}" type="presParOf" srcId="{205B9F46-1828-4917-BB47-E56D252E7CF4}" destId="{599174F6-BF12-48F0-8129-27287CA6D05F}" srcOrd="11" destOrd="0" presId="urn:microsoft.com/office/officeart/2008/layout/LinedList"/>
    <dgm:cxn modelId="{C6C1C3CB-32D6-4234-8765-3AE2D864ECAB}" type="presParOf" srcId="{205B9F46-1828-4917-BB47-E56D252E7CF4}" destId="{2C64B48F-576F-4FBE-84E5-11CFBE6B5C20}" srcOrd="12" destOrd="0" presId="urn:microsoft.com/office/officeart/2008/layout/LinedList"/>
    <dgm:cxn modelId="{193A86E4-777A-4A09-87C4-6F21683FDC57}" type="presParOf" srcId="{205B9F46-1828-4917-BB47-E56D252E7CF4}" destId="{72CA9CA7-6143-4907-9623-41E290C15756}" srcOrd="13" destOrd="0" presId="urn:microsoft.com/office/officeart/2008/layout/LinedList"/>
    <dgm:cxn modelId="{D80B43DD-D612-48B8-A145-000E92241588}" type="presParOf" srcId="{72CA9CA7-6143-4907-9623-41E290C15756}" destId="{62ADD9EF-B09D-4BD3-A2A0-0458F52DC7E2}" srcOrd="0" destOrd="0" presId="urn:microsoft.com/office/officeart/2008/layout/LinedList"/>
    <dgm:cxn modelId="{60FC43C1-3827-456F-891D-5C206E92FF18}" type="presParOf" srcId="{72CA9CA7-6143-4907-9623-41E290C15756}" destId="{A010A474-9807-4C7D-BAAB-5F575E68ED2C}" srcOrd="1" destOrd="0" presId="urn:microsoft.com/office/officeart/2008/layout/LinedList"/>
    <dgm:cxn modelId="{FF16DEFF-3B76-472C-986D-749A98EB4B15}" type="presParOf" srcId="{72CA9CA7-6143-4907-9623-41E290C15756}" destId="{18B64ED9-698F-4723-9BE3-2BB7689000AA}" srcOrd="2" destOrd="0" presId="urn:microsoft.com/office/officeart/2008/layout/LinedList"/>
    <dgm:cxn modelId="{888B0B3D-D5C8-4269-B6DA-D41F8C1D4BB3}" type="presParOf" srcId="{205B9F46-1828-4917-BB47-E56D252E7CF4}" destId="{65AD28CA-0B92-4171-8C86-9B4130680E70}" srcOrd="14" destOrd="0" presId="urn:microsoft.com/office/officeart/2008/layout/LinedList"/>
    <dgm:cxn modelId="{770276C8-EB49-412D-99BA-8C2FE5BBF5F8}" type="presParOf" srcId="{205B9F46-1828-4917-BB47-E56D252E7CF4}" destId="{49C5A37D-FDC1-4255-983D-0B9786D765F2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2A2296-F8E7-4AB4-912B-094E45D9CABE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2F2CE26-8E37-4D43-ADAE-39734FA07B11}">
      <dgm:prSet phldrT="[Texto]" custT="1"/>
      <dgm:spPr/>
      <dgm:t>
        <a:bodyPr/>
        <a:lstStyle/>
        <a:p>
          <a:r>
            <a:rPr lang="es-ES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Expected</a:t>
          </a:r>
          <a:r>
            <a:rPr lang="es-E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outcome</a:t>
          </a:r>
          <a:endParaRPr lang="es-E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052D46-70E4-4430-8B1B-9C26DCE576AE}" type="parTrans" cxnId="{90F5F655-77F7-4D9D-90FB-14FCAE8B19CC}">
      <dgm:prSet/>
      <dgm:spPr/>
      <dgm:t>
        <a:bodyPr/>
        <a:lstStyle/>
        <a:p>
          <a:endParaRPr lang="es-ES" sz="2200"/>
        </a:p>
      </dgm:t>
    </dgm:pt>
    <dgm:pt modelId="{0D9975CD-1C86-4C70-919F-829AB010C27D}" type="sibTrans" cxnId="{90F5F655-77F7-4D9D-90FB-14FCAE8B19CC}">
      <dgm:prSet/>
      <dgm:spPr/>
      <dgm:t>
        <a:bodyPr/>
        <a:lstStyle/>
        <a:p>
          <a:endParaRPr lang="es-ES" sz="2200"/>
        </a:p>
      </dgm:t>
    </dgm:pt>
    <dgm:pt modelId="{803CC2D5-C08C-492E-B124-06B90596741E}">
      <dgm:prSet phldrT="[Texto]" custT="1"/>
      <dgm:spPr/>
      <dgm:t>
        <a:bodyPr/>
        <a:lstStyle/>
        <a:p>
          <a:r>
            <a:rPr lang="es-ES" sz="2200" dirty="0" err="1" smtClean="0"/>
            <a:t>Guideline</a:t>
          </a:r>
          <a:r>
            <a:rPr lang="es-ES" sz="2200" dirty="0" smtClean="0"/>
            <a:t> </a:t>
          </a:r>
          <a:r>
            <a:rPr lang="es-ES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foreseen</a:t>
          </a:r>
          <a:r>
            <a:rPr lang="es-E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to be </a:t>
          </a:r>
          <a:r>
            <a:rPr lang="es-ES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approved</a:t>
          </a:r>
          <a:r>
            <a:rPr lang="es-ES" sz="2200" dirty="0" smtClean="0"/>
            <a:t> </a:t>
          </a:r>
          <a:r>
            <a:rPr lang="es-ES" sz="2200" dirty="0" err="1" smtClean="0"/>
            <a:t>by</a:t>
          </a:r>
          <a:r>
            <a:rPr lang="es-ES" sz="2200" dirty="0" smtClean="0"/>
            <a:t> INTOSAI GB </a:t>
          </a:r>
          <a:r>
            <a:rPr lang="es-E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</a:t>
          </a:r>
          <a:r>
            <a:rPr lang="es-ES" sz="2200" dirty="0" smtClean="0"/>
            <a:t> </a:t>
          </a:r>
          <a:r>
            <a:rPr lang="es-ES" sz="2200" dirty="0" err="1" smtClean="0"/>
            <a:t>its</a:t>
          </a:r>
          <a:r>
            <a:rPr lang="es-ES" sz="2200" dirty="0" smtClean="0"/>
            <a:t> </a:t>
          </a:r>
          <a:r>
            <a:rPr lang="es-E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</a:t>
          </a:r>
          <a:r>
            <a:rPr lang="es-ES" sz="2200" dirty="0" smtClean="0"/>
            <a:t> meeting.</a:t>
          </a:r>
          <a:endParaRPr lang="es-ES" sz="2200" dirty="0"/>
        </a:p>
      </dgm:t>
    </dgm:pt>
    <dgm:pt modelId="{BB4B30C8-5241-40C8-A330-36F385E1A6D6}" type="parTrans" cxnId="{6DDECFA1-15B0-43E3-800C-BF23728B8BAC}">
      <dgm:prSet/>
      <dgm:spPr/>
      <dgm:t>
        <a:bodyPr/>
        <a:lstStyle/>
        <a:p>
          <a:endParaRPr lang="es-ES" sz="2200"/>
        </a:p>
      </dgm:t>
    </dgm:pt>
    <dgm:pt modelId="{E8C8E75E-06F1-461A-AC72-5C38496CD4A4}" type="sibTrans" cxnId="{6DDECFA1-15B0-43E3-800C-BF23728B8BAC}">
      <dgm:prSet/>
      <dgm:spPr/>
      <dgm:t>
        <a:bodyPr/>
        <a:lstStyle/>
        <a:p>
          <a:endParaRPr lang="es-ES" sz="2200"/>
        </a:p>
      </dgm:t>
    </dgm:pt>
    <dgm:pt modelId="{B01A8F3A-0E7E-4A39-99AF-F0788660B0F2}">
      <dgm:prSet phldrT="[Texto]" custT="1"/>
      <dgm:spPr/>
      <dgm:t>
        <a:bodyPr/>
        <a:lstStyle/>
        <a:p>
          <a:r>
            <a:rPr lang="es-ES" sz="2200" dirty="0" err="1" smtClean="0"/>
            <a:t>Agreement</a:t>
          </a:r>
          <a:r>
            <a:rPr lang="es-ES" sz="2200" dirty="0" smtClean="0"/>
            <a:t> (</a:t>
          </a:r>
          <a:r>
            <a:rPr lang="es-ES" sz="2200" dirty="0" err="1" smtClean="0"/>
            <a:t>Vienna</a:t>
          </a:r>
          <a:r>
            <a:rPr lang="es-ES" sz="2200" dirty="0" smtClean="0"/>
            <a:t>, 2019)</a:t>
          </a:r>
          <a:endParaRPr lang="es-ES" sz="2200" dirty="0"/>
        </a:p>
      </dgm:t>
    </dgm:pt>
    <dgm:pt modelId="{3BC424C1-18EE-4B94-840A-B036BE04DDD4}" type="parTrans" cxnId="{66B6BC98-963A-4359-8884-E2F271A446DE}">
      <dgm:prSet/>
      <dgm:spPr/>
      <dgm:t>
        <a:bodyPr/>
        <a:lstStyle/>
        <a:p>
          <a:endParaRPr lang="es-ES" sz="2200"/>
        </a:p>
      </dgm:t>
    </dgm:pt>
    <dgm:pt modelId="{3109A9D1-1090-47B1-89D8-8B31C69D2668}" type="sibTrans" cxnId="{66B6BC98-963A-4359-8884-E2F271A446DE}">
      <dgm:prSet/>
      <dgm:spPr/>
      <dgm:t>
        <a:bodyPr/>
        <a:lstStyle/>
        <a:p>
          <a:endParaRPr lang="es-ES" sz="2200"/>
        </a:p>
      </dgm:t>
    </dgm:pt>
    <dgm:pt modelId="{B9041AE3-31FD-4227-9679-D40AFF8F7BFE}">
      <dgm:prSet phldrT="[Texto]" custT="1"/>
      <dgm:spPr/>
      <dgm:t>
        <a:bodyPr/>
        <a:lstStyle/>
        <a:p>
          <a:r>
            <a:rPr lang="es-ES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Main</a:t>
          </a:r>
          <a:r>
            <a:rPr lang="es-E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text</a:t>
          </a:r>
          <a:r>
            <a:rPr lang="es-E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200" dirty="0" smtClean="0"/>
            <a:t>and </a:t>
          </a:r>
          <a:r>
            <a:rPr lang="es-ES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annex</a:t>
          </a:r>
          <a:r>
            <a:rPr lang="es-E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200" dirty="0" err="1" smtClean="0"/>
            <a:t>will</a:t>
          </a:r>
          <a:r>
            <a:rPr lang="es-ES" sz="2200" dirty="0" smtClean="0"/>
            <a:t> be </a:t>
          </a:r>
          <a:r>
            <a:rPr lang="es-ES" sz="2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split</a:t>
          </a:r>
          <a:r>
            <a:rPr lang="es-ES" sz="2200" dirty="0" smtClean="0"/>
            <a:t>.</a:t>
          </a:r>
          <a:endParaRPr lang="es-ES" sz="2200" dirty="0"/>
        </a:p>
      </dgm:t>
    </dgm:pt>
    <dgm:pt modelId="{D4D2862C-001D-464F-89FE-A05CDD72FB5B}" type="parTrans" cxnId="{3EF58940-55B2-4724-AD15-1E16E226A01F}">
      <dgm:prSet/>
      <dgm:spPr/>
      <dgm:t>
        <a:bodyPr/>
        <a:lstStyle/>
        <a:p>
          <a:endParaRPr lang="es-ES" sz="2200"/>
        </a:p>
      </dgm:t>
    </dgm:pt>
    <dgm:pt modelId="{1BBAFC3B-1DF0-4C6C-9B5D-0FF63692ED3A}" type="sibTrans" cxnId="{3EF58940-55B2-4724-AD15-1E16E226A01F}">
      <dgm:prSet/>
      <dgm:spPr/>
      <dgm:t>
        <a:bodyPr/>
        <a:lstStyle/>
        <a:p>
          <a:endParaRPr lang="es-ES" sz="2200"/>
        </a:p>
      </dgm:t>
    </dgm:pt>
    <dgm:pt modelId="{B42853A9-681D-45BD-B205-62741BACDA0A}">
      <dgm:prSet phldrT="[Texto]" custT="1"/>
      <dgm:spPr/>
      <dgm:t>
        <a:bodyPr/>
        <a:lstStyle/>
        <a:p>
          <a:endParaRPr lang="es-ES" sz="2200" dirty="0"/>
        </a:p>
      </dgm:t>
    </dgm:pt>
    <dgm:pt modelId="{D38FE4C9-294F-4A5C-BB3B-2C4D31C6D9B0}" type="parTrans" cxnId="{D7B44BD6-7F31-4C48-B0F0-EAEF27B3463D}">
      <dgm:prSet/>
      <dgm:spPr/>
      <dgm:t>
        <a:bodyPr/>
        <a:lstStyle/>
        <a:p>
          <a:endParaRPr lang="es-ES" sz="2200"/>
        </a:p>
      </dgm:t>
    </dgm:pt>
    <dgm:pt modelId="{FC04B308-462C-402B-B2BB-C3A2AE34442E}" type="sibTrans" cxnId="{D7B44BD6-7F31-4C48-B0F0-EAEF27B3463D}">
      <dgm:prSet/>
      <dgm:spPr/>
      <dgm:t>
        <a:bodyPr/>
        <a:lstStyle/>
        <a:p>
          <a:endParaRPr lang="es-ES" sz="2200"/>
        </a:p>
      </dgm:t>
    </dgm:pt>
    <dgm:pt modelId="{B1A99AED-67C6-4067-B5CC-237FD6EE96CB}">
      <dgm:prSet phldrT="[Texto]" custT="1"/>
      <dgm:spPr/>
      <dgm:t>
        <a:bodyPr/>
        <a:lstStyle/>
        <a:p>
          <a:r>
            <a: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Main text </a:t>
          </a:r>
          <a:r>
            <a:rPr lang="en-US" sz="2200" dirty="0" smtClean="0"/>
            <a:t>will be </a:t>
          </a:r>
          <a:r>
            <a: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finalized</a:t>
          </a:r>
          <a:r>
            <a:rPr lang="en-US" sz="2200" dirty="0" smtClean="0"/>
            <a:t> and the </a:t>
          </a:r>
          <a:r>
            <a: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annex</a:t>
          </a:r>
          <a:r>
            <a:rPr lang="en-US" sz="2200" dirty="0" smtClean="0"/>
            <a:t> </a:t>
          </a:r>
          <a:r>
            <a: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will not be presented for approval</a:t>
          </a:r>
          <a:r>
            <a:rPr lang="en-US" sz="2200" dirty="0" smtClean="0"/>
            <a:t>.</a:t>
          </a:r>
          <a:endParaRPr lang="es-ES" sz="2200" dirty="0"/>
        </a:p>
      </dgm:t>
    </dgm:pt>
    <dgm:pt modelId="{5E3D4512-B6F6-47B8-BE6B-DE1AE225961D}" type="parTrans" cxnId="{A38231F8-CE3F-41DC-938F-333A77B892B9}">
      <dgm:prSet/>
      <dgm:spPr/>
      <dgm:t>
        <a:bodyPr/>
        <a:lstStyle/>
        <a:p>
          <a:endParaRPr lang="es-ES" sz="2200"/>
        </a:p>
      </dgm:t>
    </dgm:pt>
    <dgm:pt modelId="{06FB781A-8E0C-4793-A135-5435E2DD6612}" type="sibTrans" cxnId="{A38231F8-CE3F-41DC-938F-333A77B892B9}">
      <dgm:prSet/>
      <dgm:spPr/>
      <dgm:t>
        <a:bodyPr/>
        <a:lstStyle/>
        <a:p>
          <a:endParaRPr lang="es-ES" sz="2200"/>
        </a:p>
      </dgm:t>
    </dgm:pt>
    <dgm:pt modelId="{CCF23E5F-065E-4081-AC1E-BCCCEC43E801}" type="pres">
      <dgm:prSet presAssocID="{872A2296-F8E7-4AB4-912B-094E45D9CAB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944DB6A-611F-4ED4-8B09-0E3068D87F58}" type="pres">
      <dgm:prSet presAssocID="{C2F2CE26-8E37-4D43-ADAE-39734FA07B11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D05777-79A7-4946-9D83-7FB718CFBCF1}" type="pres">
      <dgm:prSet presAssocID="{C2F2CE26-8E37-4D43-ADAE-39734FA07B11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19AE15-E30A-4B06-B2F1-428659940450}" type="pres">
      <dgm:prSet presAssocID="{B01A8F3A-0E7E-4A39-99AF-F0788660B0F2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ACB0B9-3331-4B4F-A5C0-35A21A160372}" type="pres">
      <dgm:prSet presAssocID="{B01A8F3A-0E7E-4A39-99AF-F0788660B0F2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A5E8DB-2F69-4EE5-83A8-8250A5C71F7E}" type="pres">
      <dgm:prSet presAssocID="{B42853A9-681D-45BD-B205-62741BACDA0A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C2CF60-6845-42EA-B1D1-FB2BCAB21A6A}" type="pres">
      <dgm:prSet presAssocID="{B42853A9-681D-45BD-B205-62741BACDA0A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3AEA38-02F5-418A-AEAA-E8B8C2484887}" type="presOf" srcId="{803CC2D5-C08C-492E-B124-06B90596741E}" destId="{74D05777-79A7-4946-9D83-7FB718CFBCF1}" srcOrd="0" destOrd="0" presId="urn:microsoft.com/office/officeart/2009/3/layout/IncreasingArrowsProcess"/>
    <dgm:cxn modelId="{8EBA0842-349B-4E6D-9A8E-6987E5B57AFF}" type="presOf" srcId="{872A2296-F8E7-4AB4-912B-094E45D9CABE}" destId="{CCF23E5F-065E-4081-AC1E-BCCCEC43E801}" srcOrd="0" destOrd="0" presId="urn:microsoft.com/office/officeart/2009/3/layout/IncreasingArrowsProcess"/>
    <dgm:cxn modelId="{240F3E91-7882-4E6B-A197-833B76B0EE15}" type="presOf" srcId="{B01A8F3A-0E7E-4A39-99AF-F0788660B0F2}" destId="{3A19AE15-E30A-4B06-B2F1-428659940450}" srcOrd="0" destOrd="0" presId="urn:microsoft.com/office/officeart/2009/3/layout/IncreasingArrowsProcess"/>
    <dgm:cxn modelId="{D7B44BD6-7F31-4C48-B0F0-EAEF27B3463D}" srcId="{872A2296-F8E7-4AB4-912B-094E45D9CABE}" destId="{B42853A9-681D-45BD-B205-62741BACDA0A}" srcOrd="2" destOrd="0" parTransId="{D38FE4C9-294F-4A5C-BB3B-2C4D31C6D9B0}" sibTransId="{FC04B308-462C-402B-B2BB-C3A2AE34442E}"/>
    <dgm:cxn modelId="{A38231F8-CE3F-41DC-938F-333A77B892B9}" srcId="{B42853A9-681D-45BD-B205-62741BACDA0A}" destId="{B1A99AED-67C6-4067-B5CC-237FD6EE96CB}" srcOrd="0" destOrd="0" parTransId="{5E3D4512-B6F6-47B8-BE6B-DE1AE225961D}" sibTransId="{06FB781A-8E0C-4793-A135-5435E2DD6612}"/>
    <dgm:cxn modelId="{DA6DDDD8-FF9A-4FC0-870F-891BDBBE6FD2}" type="presOf" srcId="{C2F2CE26-8E37-4D43-ADAE-39734FA07B11}" destId="{F944DB6A-611F-4ED4-8B09-0E3068D87F58}" srcOrd="0" destOrd="0" presId="urn:microsoft.com/office/officeart/2009/3/layout/IncreasingArrowsProcess"/>
    <dgm:cxn modelId="{9E334FC9-953F-4FF5-8231-E0D5B12BA187}" type="presOf" srcId="{B1A99AED-67C6-4067-B5CC-237FD6EE96CB}" destId="{81C2CF60-6845-42EA-B1D1-FB2BCAB21A6A}" srcOrd="0" destOrd="0" presId="urn:microsoft.com/office/officeart/2009/3/layout/IncreasingArrowsProcess"/>
    <dgm:cxn modelId="{3EF58940-55B2-4724-AD15-1E16E226A01F}" srcId="{B01A8F3A-0E7E-4A39-99AF-F0788660B0F2}" destId="{B9041AE3-31FD-4227-9679-D40AFF8F7BFE}" srcOrd="0" destOrd="0" parTransId="{D4D2862C-001D-464F-89FE-A05CDD72FB5B}" sibTransId="{1BBAFC3B-1DF0-4C6C-9B5D-0FF63692ED3A}"/>
    <dgm:cxn modelId="{6DDECFA1-15B0-43E3-800C-BF23728B8BAC}" srcId="{C2F2CE26-8E37-4D43-ADAE-39734FA07B11}" destId="{803CC2D5-C08C-492E-B124-06B90596741E}" srcOrd="0" destOrd="0" parTransId="{BB4B30C8-5241-40C8-A330-36F385E1A6D6}" sibTransId="{E8C8E75E-06F1-461A-AC72-5C38496CD4A4}"/>
    <dgm:cxn modelId="{AB78A6FC-CAE4-40AB-BF5A-5CBDFA4F0594}" type="presOf" srcId="{B9041AE3-31FD-4227-9679-D40AFF8F7BFE}" destId="{0FACB0B9-3331-4B4F-A5C0-35A21A160372}" srcOrd="0" destOrd="0" presId="urn:microsoft.com/office/officeart/2009/3/layout/IncreasingArrowsProcess"/>
    <dgm:cxn modelId="{90F5F655-77F7-4D9D-90FB-14FCAE8B19CC}" srcId="{872A2296-F8E7-4AB4-912B-094E45D9CABE}" destId="{C2F2CE26-8E37-4D43-ADAE-39734FA07B11}" srcOrd="0" destOrd="0" parTransId="{0A052D46-70E4-4430-8B1B-9C26DCE576AE}" sibTransId="{0D9975CD-1C86-4C70-919F-829AB010C27D}"/>
    <dgm:cxn modelId="{66B6BC98-963A-4359-8884-E2F271A446DE}" srcId="{872A2296-F8E7-4AB4-912B-094E45D9CABE}" destId="{B01A8F3A-0E7E-4A39-99AF-F0788660B0F2}" srcOrd="1" destOrd="0" parTransId="{3BC424C1-18EE-4B94-840A-B036BE04DDD4}" sibTransId="{3109A9D1-1090-47B1-89D8-8B31C69D2668}"/>
    <dgm:cxn modelId="{B2E84243-F9E8-44A7-A2F9-7F439E671EBE}" type="presOf" srcId="{B42853A9-681D-45BD-B205-62741BACDA0A}" destId="{9AA5E8DB-2F69-4EE5-83A8-8250A5C71F7E}" srcOrd="0" destOrd="0" presId="urn:microsoft.com/office/officeart/2009/3/layout/IncreasingArrowsProcess"/>
    <dgm:cxn modelId="{6B196087-8517-494A-86CB-D5497EDB25D2}" type="presParOf" srcId="{CCF23E5F-065E-4081-AC1E-BCCCEC43E801}" destId="{F944DB6A-611F-4ED4-8B09-0E3068D87F58}" srcOrd="0" destOrd="0" presId="urn:microsoft.com/office/officeart/2009/3/layout/IncreasingArrowsProcess"/>
    <dgm:cxn modelId="{CD568125-8ACC-4C1C-9A05-E80DEE69AE81}" type="presParOf" srcId="{CCF23E5F-065E-4081-AC1E-BCCCEC43E801}" destId="{74D05777-79A7-4946-9D83-7FB718CFBCF1}" srcOrd="1" destOrd="0" presId="urn:microsoft.com/office/officeart/2009/3/layout/IncreasingArrowsProcess"/>
    <dgm:cxn modelId="{B503D77B-B9D1-48A0-9B71-5EE35E053EE7}" type="presParOf" srcId="{CCF23E5F-065E-4081-AC1E-BCCCEC43E801}" destId="{3A19AE15-E30A-4B06-B2F1-428659940450}" srcOrd="2" destOrd="0" presId="urn:microsoft.com/office/officeart/2009/3/layout/IncreasingArrowsProcess"/>
    <dgm:cxn modelId="{AE86B9F0-F28E-488A-9D49-31A9E9C5F46F}" type="presParOf" srcId="{CCF23E5F-065E-4081-AC1E-BCCCEC43E801}" destId="{0FACB0B9-3331-4B4F-A5C0-35A21A160372}" srcOrd="3" destOrd="0" presId="urn:microsoft.com/office/officeart/2009/3/layout/IncreasingArrowsProcess"/>
    <dgm:cxn modelId="{B8875679-E0E0-4949-BC39-1A5EE28B0440}" type="presParOf" srcId="{CCF23E5F-065E-4081-AC1E-BCCCEC43E801}" destId="{9AA5E8DB-2F69-4EE5-83A8-8250A5C71F7E}" srcOrd="4" destOrd="0" presId="urn:microsoft.com/office/officeart/2009/3/layout/IncreasingArrowsProcess"/>
    <dgm:cxn modelId="{9C99BB30-8364-46C2-B3F4-E97628D807F0}" type="presParOf" srcId="{CCF23E5F-065E-4081-AC1E-BCCCEC43E801}" destId="{81C2CF60-6845-42EA-B1D1-FB2BCAB21A6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469F25-7581-446F-A9BF-2ED2B3AA10DA}" type="doc">
      <dgm:prSet loTypeId="urn:microsoft.com/office/officeart/2005/8/layout/chevron2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8C6D4281-9658-4B46-8733-B47EE109505C}">
      <dgm:prSet phldrT="[Texto]" custT="1"/>
      <dgm:spPr>
        <a:xfrm rot="5400000">
          <a:off x="3984372" y="-2922566"/>
          <a:ext cx="985963" cy="6831095"/>
        </a:xfrm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/>
          <a:r>
            <a:rPr lang="en-US" sz="20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Project led by the SAIs of Namibia, South Africa and Mexico</a:t>
          </a:r>
          <a:endParaRPr lang="en-US" sz="2000" b="0" i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9074E2E-D307-4D4C-98FC-C0914F53BA3E}" type="parTrans" cxnId="{8F869706-98A1-4930-B949-70A361649049}">
      <dgm:prSet/>
      <dgm:spPr/>
      <dgm:t>
        <a:bodyPr/>
        <a:lstStyle/>
        <a:p>
          <a:pPr algn="just"/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DABB18-40A4-45D2-A1D6-AFFBDB8AFB39}" type="sibTrans" cxnId="{8F869706-98A1-4930-B949-70A361649049}">
      <dgm:prSet/>
      <dgm:spPr/>
      <dgm:t>
        <a:bodyPr/>
        <a:lstStyle/>
        <a:p>
          <a:pPr algn="just"/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CA962B-A3D9-4DEB-8C24-BD602745D410}">
      <dgm:prSet phldrT="[Texto]" custT="1"/>
      <dgm:spPr>
        <a:xfrm rot="5400000">
          <a:off x="3801299" y="-1405769"/>
          <a:ext cx="1352110" cy="6831095"/>
        </a:xfrm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/>
          <a:r>
            <a:rPr lang="en-US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Gathering of </a:t>
          </a:r>
          <a:r>
            <a:rPr lang="en-US" sz="20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good practices </a:t>
          </a:r>
          <a:r>
            <a:rPr lang="en-US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from the INTOSAI Community.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5FABDDA-E225-41FA-9F20-599C00F50430}" type="parTrans" cxnId="{6C07F2F6-FDCB-4F22-8627-0A9671E3DABD}">
      <dgm:prSet/>
      <dgm:spPr/>
      <dgm:t>
        <a:bodyPr/>
        <a:lstStyle/>
        <a:p>
          <a:pPr algn="just"/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4224D7-8768-4495-988B-C1F2B48AD6FD}" type="sibTrans" cxnId="{6C07F2F6-FDCB-4F22-8627-0A9671E3DABD}">
      <dgm:prSet/>
      <dgm:spPr/>
      <dgm:t>
        <a:bodyPr/>
        <a:lstStyle/>
        <a:p>
          <a:pPr algn="just"/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C84DDD-E742-4C7A-8A50-6774BD674AEB}">
      <dgm:prSet phldrT="[Texto]" custT="1"/>
      <dgm:spPr>
        <a:xfrm rot="5400000">
          <a:off x="3984372" y="-74953"/>
          <a:ext cx="985963" cy="6831095"/>
        </a:xfrm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/>
          <a:r>
            <a:rPr lang="en-US" sz="2000" dirty="0" smtClean="0">
              <a:latin typeface="Arial"/>
              <a:ea typeface="+mn-ea"/>
              <a:cs typeface="+mn-cs"/>
            </a:rPr>
            <a:t>Mapping of existing 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INTOSAI projects </a:t>
          </a:r>
          <a:r>
            <a:rPr lang="en-US" sz="2000" dirty="0" smtClean="0">
              <a:latin typeface="Arial"/>
              <a:ea typeface="+mn-ea"/>
              <a:cs typeface="+mn-cs"/>
            </a:rPr>
            <a:t>related to value and benefits principles.</a:t>
          </a:r>
          <a:endParaRPr lang="en-US" sz="20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FE6F61C-ECCF-4CC6-85C2-749E89C92118}" type="parTrans" cxnId="{3DD08408-E333-484F-BEFC-4095EDB81027}">
      <dgm:prSet/>
      <dgm:spPr/>
      <dgm:t>
        <a:bodyPr/>
        <a:lstStyle/>
        <a:p>
          <a:pPr algn="just"/>
          <a:endParaRPr lang="en-US" sz="2000"/>
        </a:p>
      </dgm:t>
    </dgm:pt>
    <dgm:pt modelId="{1DFF6F6F-C9C5-45FF-927A-7D02909F1C55}" type="sibTrans" cxnId="{3DD08408-E333-484F-BEFC-4095EDB81027}">
      <dgm:prSet/>
      <dgm:spPr/>
      <dgm:t>
        <a:bodyPr/>
        <a:lstStyle/>
        <a:p>
          <a:pPr algn="just"/>
          <a:endParaRPr lang="en-US" sz="2000"/>
        </a:p>
      </dgm:t>
    </dgm:pt>
    <dgm:pt modelId="{5A805DDB-0EA0-40C9-BFF0-CD4C162174B8}">
      <dgm:prSet phldrT="[Texto]" custT="1"/>
      <dgm:spPr>
        <a:xfrm rot="5400000">
          <a:off x="-227529" y="230437"/>
          <a:ext cx="1516866" cy="1061806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just"/>
          <a:endParaRPr lang="en-US" sz="2000" i="0" noProof="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7D51972-DCBE-4EC9-ABAF-C2AFB213D613}" type="parTrans" cxnId="{F67D9AE6-0FBD-4297-AF89-59F1601A456A}">
      <dgm:prSet/>
      <dgm:spPr/>
      <dgm:t>
        <a:bodyPr/>
        <a:lstStyle/>
        <a:p>
          <a:pPr algn="just"/>
          <a:endParaRPr lang="en-US" sz="2000"/>
        </a:p>
      </dgm:t>
    </dgm:pt>
    <dgm:pt modelId="{5D592F76-5EC0-4E81-A134-002340D22DDD}" type="sibTrans" cxnId="{F67D9AE6-0FBD-4297-AF89-59F1601A456A}">
      <dgm:prSet/>
      <dgm:spPr/>
      <dgm:t>
        <a:bodyPr/>
        <a:lstStyle/>
        <a:p>
          <a:pPr algn="just"/>
          <a:endParaRPr lang="en-US" sz="2000"/>
        </a:p>
      </dgm:t>
    </dgm:pt>
    <dgm:pt modelId="{34EA3F59-2EA7-4EBE-903F-14A59E4FB397}">
      <dgm:prSet phldrT="[Texto]" custT="1"/>
      <dgm:spPr>
        <a:xfrm rot="5400000">
          <a:off x="-227529" y="1541005"/>
          <a:ext cx="1516866" cy="1061806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just"/>
          <a:endParaRPr lang="en-US" sz="2000" noProof="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A9FDC5F-E0A6-4076-868C-857622AEBFAB}" type="parTrans" cxnId="{737B4DCD-5520-4E83-8D08-684694BF76B8}">
      <dgm:prSet/>
      <dgm:spPr/>
      <dgm:t>
        <a:bodyPr/>
        <a:lstStyle/>
        <a:p>
          <a:pPr algn="just"/>
          <a:endParaRPr lang="en-US" sz="2000"/>
        </a:p>
      </dgm:t>
    </dgm:pt>
    <dgm:pt modelId="{16E822DE-A7D4-4DB1-AE34-826933F793E2}" type="sibTrans" cxnId="{737B4DCD-5520-4E83-8D08-684694BF76B8}">
      <dgm:prSet/>
      <dgm:spPr/>
      <dgm:t>
        <a:bodyPr/>
        <a:lstStyle/>
        <a:p>
          <a:pPr algn="just"/>
          <a:endParaRPr lang="en-US" sz="2000"/>
        </a:p>
      </dgm:t>
    </dgm:pt>
    <dgm:pt modelId="{54E91992-191E-43CE-B325-3B88E8909EC8}">
      <dgm:prSet phldrT="[Texto]" custT="1"/>
      <dgm:spPr>
        <a:xfrm rot="5400000">
          <a:off x="-227529" y="3075142"/>
          <a:ext cx="1516866" cy="1061806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just"/>
          <a:endParaRPr lang="en-US" sz="2000" noProof="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65E548C-756A-4C9C-A673-E2BBF8017B84}" type="parTrans" cxnId="{633E89FC-FF71-42AA-9675-9D4FE940EA2B}">
      <dgm:prSet/>
      <dgm:spPr/>
      <dgm:t>
        <a:bodyPr/>
        <a:lstStyle/>
        <a:p>
          <a:pPr algn="just"/>
          <a:endParaRPr lang="en-US" sz="2000"/>
        </a:p>
      </dgm:t>
    </dgm:pt>
    <dgm:pt modelId="{47256B87-D27A-4539-AA8D-14AEDFA41522}" type="sibTrans" cxnId="{633E89FC-FF71-42AA-9675-9D4FE940EA2B}">
      <dgm:prSet/>
      <dgm:spPr/>
      <dgm:t>
        <a:bodyPr/>
        <a:lstStyle/>
        <a:p>
          <a:pPr algn="just"/>
          <a:endParaRPr lang="en-US" sz="2000"/>
        </a:p>
      </dgm:t>
    </dgm:pt>
    <dgm:pt modelId="{CC9DE46B-C75A-412B-9532-73FBAB6075B3}">
      <dgm:prSet phldrT="[Texto]" custT="1"/>
      <dgm:spPr>
        <a:xfrm rot="5400000">
          <a:off x="3984372" y="-74953"/>
          <a:ext cx="985963" cy="6831095"/>
        </a:xfrm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/>
          <a:r>
            <a:rPr lang="en-US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Final version </a:t>
          </a:r>
          <a:r>
            <a:rPr lang="en-US" sz="2000" dirty="0" smtClean="0"/>
            <a:t>expected to be 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ready by </a:t>
          </a:r>
          <a:r>
            <a:rPr lang="en-US" sz="2000" dirty="0" smtClean="0"/>
            <a:t>the next 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WGVBS meeting, in 2020.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FD6BE45-D14F-4AB2-970C-C9AD24AB4FFF}" type="parTrans" cxnId="{BD474022-DB64-404B-A27A-82E07495FC99}">
      <dgm:prSet/>
      <dgm:spPr/>
      <dgm:t>
        <a:bodyPr/>
        <a:lstStyle/>
        <a:p>
          <a:endParaRPr lang="es-ES"/>
        </a:p>
      </dgm:t>
    </dgm:pt>
    <dgm:pt modelId="{BBEEFB10-D754-4B18-B9BF-8E57D9E309FD}" type="sibTrans" cxnId="{BD474022-DB64-404B-A27A-82E07495FC99}">
      <dgm:prSet/>
      <dgm:spPr/>
      <dgm:t>
        <a:bodyPr/>
        <a:lstStyle/>
        <a:p>
          <a:endParaRPr lang="es-ES"/>
        </a:p>
      </dgm:t>
    </dgm:pt>
    <dgm:pt modelId="{475F35C0-D8B2-4B8F-B380-E9056882A3DE}">
      <dgm:prSet phldrT="[Texto]" custT="1"/>
      <dgm:spPr>
        <a:xfrm rot="5400000">
          <a:off x="3984372" y="-74953"/>
          <a:ext cx="985963" cy="6831095"/>
        </a:xfrm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/>
          <a:endParaRPr lang="en-US" sz="20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72FA6F5-8ACB-4F7D-B99E-9836BCD2E2FB}" type="parTrans" cxnId="{CABCF8C6-5147-458E-9EAE-154ACFC8C807}">
      <dgm:prSet/>
      <dgm:spPr/>
      <dgm:t>
        <a:bodyPr/>
        <a:lstStyle/>
        <a:p>
          <a:endParaRPr lang="es-ES"/>
        </a:p>
      </dgm:t>
    </dgm:pt>
    <dgm:pt modelId="{71114F5E-5B66-47B6-AC89-CA4D5D5CEE7E}" type="sibTrans" cxnId="{CABCF8C6-5147-458E-9EAE-154ACFC8C807}">
      <dgm:prSet/>
      <dgm:spPr/>
      <dgm:t>
        <a:bodyPr/>
        <a:lstStyle/>
        <a:p>
          <a:endParaRPr lang="es-ES"/>
        </a:p>
      </dgm:t>
    </dgm:pt>
    <dgm:pt modelId="{A7D0CBEF-C871-4D79-A340-4EBF24E9F5B2}" type="pres">
      <dgm:prSet presAssocID="{B7469F25-7581-446F-A9BF-2ED2B3AA10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2E1639-52AF-4153-AD79-5C97FBC082DA}" type="pres">
      <dgm:prSet presAssocID="{5A805DDB-0EA0-40C9-BFF0-CD4C162174B8}" presName="composite" presStyleCnt="0"/>
      <dgm:spPr/>
      <dgm:t>
        <a:bodyPr/>
        <a:lstStyle/>
        <a:p>
          <a:endParaRPr lang="en-US"/>
        </a:p>
      </dgm:t>
    </dgm:pt>
    <dgm:pt modelId="{CF3B5153-9DCC-4960-A73B-AC8DA34921CD}" type="pres">
      <dgm:prSet presAssocID="{5A805DDB-0EA0-40C9-BFF0-CD4C162174B8}" presName="parentText" presStyleLbl="alignNode1" presStyleIdx="0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5BFC81B7-CEDD-4664-9DC1-3BBB886BCD6E}" type="pres">
      <dgm:prSet presAssocID="{5A805DDB-0EA0-40C9-BFF0-CD4C162174B8}" presName="descendantText" presStyleLbl="alignAcc1" presStyleIdx="0" presStyleCnt="4" custLinFactNeighborY="-788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44BE751C-EAC6-493A-8B7A-24E668BB607C}" type="pres">
      <dgm:prSet presAssocID="{5D592F76-5EC0-4E81-A134-002340D22DDD}" presName="sp" presStyleCnt="0"/>
      <dgm:spPr/>
      <dgm:t>
        <a:bodyPr/>
        <a:lstStyle/>
        <a:p>
          <a:endParaRPr lang="en-US"/>
        </a:p>
      </dgm:t>
    </dgm:pt>
    <dgm:pt modelId="{7C672335-1D7D-4235-B330-0F19FC0C83DA}" type="pres">
      <dgm:prSet presAssocID="{34EA3F59-2EA7-4EBE-903F-14A59E4FB397}" presName="composite" presStyleCnt="0"/>
      <dgm:spPr/>
      <dgm:t>
        <a:bodyPr/>
        <a:lstStyle/>
        <a:p>
          <a:endParaRPr lang="en-US"/>
        </a:p>
      </dgm:t>
    </dgm:pt>
    <dgm:pt modelId="{3D13C50A-3435-429C-9E84-723C0834B6A8}" type="pres">
      <dgm:prSet presAssocID="{34EA3F59-2EA7-4EBE-903F-14A59E4FB397}" presName="parentText" presStyleLbl="alignNode1" presStyleIdx="1" presStyleCnt="4" custLinFactNeighborY="-1340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E29948A-B762-4166-935E-CE1A8AA48768}" type="pres">
      <dgm:prSet presAssocID="{34EA3F59-2EA7-4EBE-903F-14A59E4FB397}" presName="descendantText" presStyleLbl="alignAcc1" presStyleIdx="1" presStyleCnt="4" custScaleY="137136" custLinFactNeighborX="2283" custLinFactNeighborY="235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2AA2AF5C-784D-4D28-B704-911075A9A00B}" type="pres">
      <dgm:prSet presAssocID="{16E822DE-A7D4-4DB1-AE34-826933F793E2}" presName="sp" presStyleCnt="0"/>
      <dgm:spPr/>
      <dgm:t>
        <a:bodyPr/>
        <a:lstStyle/>
        <a:p>
          <a:endParaRPr lang="en-US"/>
        </a:p>
      </dgm:t>
    </dgm:pt>
    <dgm:pt modelId="{B870DC6C-677C-4D56-BDB8-B99B55C22933}" type="pres">
      <dgm:prSet presAssocID="{54E91992-191E-43CE-B325-3B88E8909EC8}" presName="composite" presStyleCnt="0"/>
      <dgm:spPr/>
      <dgm:t>
        <a:bodyPr/>
        <a:lstStyle/>
        <a:p>
          <a:endParaRPr lang="en-US"/>
        </a:p>
      </dgm:t>
    </dgm:pt>
    <dgm:pt modelId="{079BF3AC-DE28-446B-8FA7-57CEF9B127A3}" type="pres">
      <dgm:prSet presAssocID="{54E91992-191E-43CE-B325-3B88E8909EC8}" presName="parentText" presStyleLbl="alignNode1" presStyleIdx="2" presStyleCnt="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EAB04E1E-EBA2-49A9-B4CE-7F41E6B1BB71}" type="pres">
      <dgm:prSet presAssocID="{54E91992-191E-43CE-B325-3B88E8909EC8}" presName="descendantText" presStyleLbl="alignAcc1" presStyleIdx="2" presStyleCnt="4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3AE6430B-7288-4989-9113-70685F768D2A}" type="pres">
      <dgm:prSet presAssocID="{47256B87-D27A-4539-AA8D-14AEDFA41522}" presName="sp" presStyleCnt="0"/>
      <dgm:spPr/>
      <dgm:t>
        <a:bodyPr/>
        <a:lstStyle/>
        <a:p>
          <a:endParaRPr lang="es-ES"/>
        </a:p>
      </dgm:t>
    </dgm:pt>
    <dgm:pt modelId="{04069EA8-4A3D-4246-B1B0-0C3FFFB7C772}" type="pres">
      <dgm:prSet presAssocID="{475F35C0-D8B2-4B8F-B380-E9056882A3DE}" presName="composite" presStyleCnt="0"/>
      <dgm:spPr/>
      <dgm:t>
        <a:bodyPr/>
        <a:lstStyle/>
        <a:p>
          <a:endParaRPr lang="es-ES"/>
        </a:p>
      </dgm:t>
    </dgm:pt>
    <dgm:pt modelId="{684737EA-A06E-4BD4-B7C2-3703F89D4B18}" type="pres">
      <dgm:prSet presAssocID="{475F35C0-D8B2-4B8F-B380-E9056882A3D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85671D-99E6-4E9D-B23C-A338700D8DE2}" type="pres">
      <dgm:prSet presAssocID="{475F35C0-D8B2-4B8F-B380-E9056882A3D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C07F2F6-FDCB-4F22-8627-0A9671E3DABD}" srcId="{34EA3F59-2EA7-4EBE-903F-14A59E4FB397}" destId="{77CA962B-A3D9-4DEB-8C24-BD602745D410}" srcOrd="0" destOrd="0" parTransId="{05FABDDA-E225-41FA-9F20-599C00F50430}" sibTransId="{344224D7-8768-4495-988B-C1F2B48AD6FD}"/>
    <dgm:cxn modelId="{F67D9AE6-0FBD-4297-AF89-59F1601A456A}" srcId="{B7469F25-7581-446F-A9BF-2ED2B3AA10DA}" destId="{5A805DDB-0EA0-40C9-BFF0-CD4C162174B8}" srcOrd="0" destOrd="0" parTransId="{A7D51972-DCBE-4EC9-ABAF-C2AFB213D613}" sibTransId="{5D592F76-5EC0-4E81-A134-002340D22DDD}"/>
    <dgm:cxn modelId="{3DD08408-E333-484F-BEFC-4095EDB81027}" srcId="{54E91992-191E-43CE-B325-3B88E8909EC8}" destId="{E5C84DDD-E742-4C7A-8A50-6774BD674AEB}" srcOrd="0" destOrd="0" parTransId="{9FE6F61C-ECCF-4CC6-85C2-749E89C92118}" sibTransId="{1DFF6F6F-C9C5-45FF-927A-7D02909F1C55}"/>
    <dgm:cxn modelId="{737B4DCD-5520-4E83-8D08-684694BF76B8}" srcId="{B7469F25-7581-446F-A9BF-2ED2B3AA10DA}" destId="{34EA3F59-2EA7-4EBE-903F-14A59E4FB397}" srcOrd="1" destOrd="0" parTransId="{DA9FDC5F-E0A6-4076-868C-857622AEBFAB}" sibTransId="{16E822DE-A7D4-4DB1-AE34-826933F793E2}"/>
    <dgm:cxn modelId="{BD474022-DB64-404B-A27A-82E07495FC99}" srcId="{475F35C0-D8B2-4B8F-B380-E9056882A3DE}" destId="{CC9DE46B-C75A-412B-9532-73FBAB6075B3}" srcOrd="0" destOrd="0" parTransId="{BFD6BE45-D14F-4AB2-970C-C9AD24AB4FFF}" sibTransId="{BBEEFB10-D754-4B18-B9BF-8E57D9E309FD}"/>
    <dgm:cxn modelId="{3FCDC6DD-CF35-4289-A8DC-809795D62DA4}" type="presOf" srcId="{B7469F25-7581-446F-A9BF-2ED2B3AA10DA}" destId="{A7D0CBEF-C871-4D79-A340-4EBF24E9F5B2}" srcOrd="0" destOrd="0" presId="urn:microsoft.com/office/officeart/2005/8/layout/chevron2"/>
    <dgm:cxn modelId="{709A592E-36F3-4E30-BC08-38A60E85350C}" type="presOf" srcId="{77CA962B-A3D9-4DEB-8C24-BD602745D410}" destId="{CE29948A-B762-4166-935E-CE1A8AA48768}" srcOrd="0" destOrd="0" presId="urn:microsoft.com/office/officeart/2005/8/layout/chevron2"/>
    <dgm:cxn modelId="{B066C34C-55DC-4AF8-84A5-0AA991FB4BA1}" type="presOf" srcId="{8C6D4281-9658-4B46-8733-B47EE109505C}" destId="{5BFC81B7-CEDD-4664-9DC1-3BBB886BCD6E}" srcOrd="0" destOrd="0" presId="urn:microsoft.com/office/officeart/2005/8/layout/chevron2"/>
    <dgm:cxn modelId="{39280775-A929-495A-8E1A-B98A30E9F132}" type="presOf" srcId="{54E91992-191E-43CE-B325-3B88E8909EC8}" destId="{079BF3AC-DE28-446B-8FA7-57CEF9B127A3}" srcOrd="0" destOrd="0" presId="urn:microsoft.com/office/officeart/2005/8/layout/chevron2"/>
    <dgm:cxn modelId="{22280946-F6F6-4A26-9CF2-230040EE7397}" type="presOf" srcId="{475F35C0-D8B2-4B8F-B380-E9056882A3DE}" destId="{684737EA-A06E-4BD4-B7C2-3703F89D4B18}" srcOrd="0" destOrd="0" presId="urn:microsoft.com/office/officeart/2005/8/layout/chevron2"/>
    <dgm:cxn modelId="{FD1EDB30-00E1-4454-BD14-9B3DD4AAC0D9}" type="presOf" srcId="{CC9DE46B-C75A-412B-9532-73FBAB6075B3}" destId="{7D85671D-99E6-4E9D-B23C-A338700D8DE2}" srcOrd="0" destOrd="0" presId="urn:microsoft.com/office/officeart/2005/8/layout/chevron2"/>
    <dgm:cxn modelId="{19873432-63E0-4391-9A0D-90B71F1D2C45}" type="presOf" srcId="{34EA3F59-2EA7-4EBE-903F-14A59E4FB397}" destId="{3D13C50A-3435-429C-9E84-723C0834B6A8}" srcOrd="0" destOrd="0" presId="urn:microsoft.com/office/officeart/2005/8/layout/chevron2"/>
    <dgm:cxn modelId="{99B87392-117F-4C05-8879-11719C3B5841}" type="presOf" srcId="{E5C84DDD-E742-4C7A-8A50-6774BD674AEB}" destId="{EAB04E1E-EBA2-49A9-B4CE-7F41E6B1BB71}" srcOrd="0" destOrd="0" presId="urn:microsoft.com/office/officeart/2005/8/layout/chevron2"/>
    <dgm:cxn modelId="{633E89FC-FF71-42AA-9675-9D4FE940EA2B}" srcId="{B7469F25-7581-446F-A9BF-2ED2B3AA10DA}" destId="{54E91992-191E-43CE-B325-3B88E8909EC8}" srcOrd="2" destOrd="0" parTransId="{665E548C-756A-4C9C-A673-E2BBF8017B84}" sibTransId="{47256B87-D27A-4539-AA8D-14AEDFA41522}"/>
    <dgm:cxn modelId="{CF506FB2-B1B6-425D-BB59-2E3D0D863154}" type="presOf" srcId="{5A805DDB-0EA0-40C9-BFF0-CD4C162174B8}" destId="{CF3B5153-9DCC-4960-A73B-AC8DA34921CD}" srcOrd="0" destOrd="0" presId="urn:microsoft.com/office/officeart/2005/8/layout/chevron2"/>
    <dgm:cxn modelId="{8F869706-98A1-4930-B949-70A361649049}" srcId="{5A805DDB-0EA0-40C9-BFF0-CD4C162174B8}" destId="{8C6D4281-9658-4B46-8733-B47EE109505C}" srcOrd="0" destOrd="0" parTransId="{19074E2E-D307-4D4C-98FC-C0914F53BA3E}" sibTransId="{15DABB18-40A4-45D2-A1D6-AFFBDB8AFB39}"/>
    <dgm:cxn modelId="{CABCF8C6-5147-458E-9EAE-154ACFC8C807}" srcId="{B7469F25-7581-446F-A9BF-2ED2B3AA10DA}" destId="{475F35C0-D8B2-4B8F-B380-E9056882A3DE}" srcOrd="3" destOrd="0" parTransId="{672FA6F5-8ACB-4F7D-B99E-9836BCD2E2FB}" sibTransId="{71114F5E-5B66-47B6-AC89-CA4D5D5CEE7E}"/>
    <dgm:cxn modelId="{94E4824E-9A82-43CA-8F66-1DA084C0BE50}" type="presParOf" srcId="{A7D0CBEF-C871-4D79-A340-4EBF24E9F5B2}" destId="{472E1639-52AF-4153-AD79-5C97FBC082DA}" srcOrd="0" destOrd="0" presId="urn:microsoft.com/office/officeart/2005/8/layout/chevron2"/>
    <dgm:cxn modelId="{D698FC43-D946-43CA-ABD0-7476178E7B8C}" type="presParOf" srcId="{472E1639-52AF-4153-AD79-5C97FBC082DA}" destId="{CF3B5153-9DCC-4960-A73B-AC8DA34921CD}" srcOrd="0" destOrd="0" presId="urn:microsoft.com/office/officeart/2005/8/layout/chevron2"/>
    <dgm:cxn modelId="{64290F6C-AE13-4797-B6A9-8BD36E3415E9}" type="presParOf" srcId="{472E1639-52AF-4153-AD79-5C97FBC082DA}" destId="{5BFC81B7-CEDD-4664-9DC1-3BBB886BCD6E}" srcOrd="1" destOrd="0" presId="urn:microsoft.com/office/officeart/2005/8/layout/chevron2"/>
    <dgm:cxn modelId="{E288784D-3917-4939-A3A0-9F80224B5181}" type="presParOf" srcId="{A7D0CBEF-C871-4D79-A340-4EBF24E9F5B2}" destId="{44BE751C-EAC6-493A-8B7A-24E668BB607C}" srcOrd="1" destOrd="0" presId="urn:microsoft.com/office/officeart/2005/8/layout/chevron2"/>
    <dgm:cxn modelId="{5A157CE0-61F5-41D6-9A1B-6D49DF0BAE7E}" type="presParOf" srcId="{A7D0CBEF-C871-4D79-A340-4EBF24E9F5B2}" destId="{7C672335-1D7D-4235-B330-0F19FC0C83DA}" srcOrd="2" destOrd="0" presId="urn:microsoft.com/office/officeart/2005/8/layout/chevron2"/>
    <dgm:cxn modelId="{8B741621-AFB8-46B5-98BD-50EC5F064C55}" type="presParOf" srcId="{7C672335-1D7D-4235-B330-0F19FC0C83DA}" destId="{3D13C50A-3435-429C-9E84-723C0834B6A8}" srcOrd="0" destOrd="0" presId="urn:microsoft.com/office/officeart/2005/8/layout/chevron2"/>
    <dgm:cxn modelId="{693C7A44-7AF4-4342-B8E3-CD61FAE7D0F4}" type="presParOf" srcId="{7C672335-1D7D-4235-B330-0F19FC0C83DA}" destId="{CE29948A-B762-4166-935E-CE1A8AA48768}" srcOrd="1" destOrd="0" presId="urn:microsoft.com/office/officeart/2005/8/layout/chevron2"/>
    <dgm:cxn modelId="{E2EB653A-5AEC-496C-A5DD-97BA062BE48A}" type="presParOf" srcId="{A7D0CBEF-C871-4D79-A340-4EBF24E9F5B2}" destId="{2AA2AF5C-784D-4D28-B704-911075A9A00B}" srcOrd="3" destOrd="0" presId="urn:microsoft.com/office/officeart/2005/8/layout/chevron2"/>
    <dgm:cxn modelId="{8AC7C7A9-579E-4C41-9267-6136CCA008B4}" type="presParOf" srcId="{A7D0CBEF-C871-4D79-A340-4EBF24E9F5B2}" destId="{B870DC6C-677C-4D56-BDB8-B99B55C22933}" srcOrd="4" destOrd="0" presId="urn:microsoft.com/office/officeart/2005/8/layout/chevron2"/>
    <dgm:cxn modelId="{22BA6A49-48AF-4E2C-B20B-8F91BD7599CB}" type="presParOf" srcId="{B870DC6C-677C-4D56-BDB8-B99B55C22933}" destId="{079BF3AC-DE28-446B-8FA7-57CEF9B127A3}" srcOrd="0" destOrd="0" presId="urn:microsoft.com/office/officeart/2005/8/layout/chevron2"/>
    <dgm:cxn modelId="{53464898-EEFA-483C-9C84-1B7F832EDD02}" type="presParOf" srcId="{B870DC6C-677C-4D56-BDB8-B99B55C22933}" destId="{EAB04E1E-EBA2-49A9-B4CE-7F41E6B1BB71}" srcOrd="1" destOrd="0" presId="urn:microsoft.com/office/officeart/2005/8/layout/chevron2"/>
    <dgm:cxn modelId="{8A1949BC-886A-472A-A419-290E01D08154}" type="presParOf" srcId="{A7D0CBEF-C871-4D79-A340-4EBF24E9F5B2}" destId="{3AE6430B-7288-4989-9113-70685F768D2A}" srcOrd="5" destOrd="0" presId="urn:microsoft.com/office/officeart/2005/8/layout/chevron2"/>
    <dgm:cxn modelId="{B6CC56FF-19EB-4162-818B-0CECD53EC7FA}" type="presParOf" srcId="{A7D0CBEF-C871-4D79-A340-4EBF24E9F5B2}" destId="{04069EA8-4A3D-4246-B1B0-0C3FFFB7C772}" srcOrd="6" destOrd="0" presId="urn:microsoft.com/office/officeart/2005/8/layout/chevron2"/>
    <dgm:cxn modelId="{F5A230F5-58F1-4963-A44B-A7535B021B53}" type="presParOf" srcId="{04069EA8-4A3D-4246-B1B0-0C3FFFB7C772}" destId="{684737EA-A06E-4BD4-B7C2-3703F89D4B18}" srcOrd="0" destOrd="0" presId="urn:microsoft.com/office/officeart/2005/8/layout/chevron2"/>
    <dgm:cxn modelId="{8AE8EC20-A22F-4AFF-BB4D-C7A79C73CD64}" type="presParOf" srcId="{04069EA8-4A3D-4246-B1B0-0C3FFFB7C772}" destId="{7D85671D-99E6-4E9D-B23C-A338700D8D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469F25-7581-446F-A9BF-2ED2B3AA10DA}" type="doc">
      <dgm:prSet loTypeId="urn:microsoft.com/office/officeart/2005/8/layout/list1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8C6D4281-9658-4B46-8733-B47EE109505C}">
      <dgm:prSet phldrT="[Texto]" custT="1"/>
      <dgm:spPr>
        <a:xfrm>
          <a:off x="381642" y="12197"/>
          <a:ext cx="5342994" cy="1121760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r>
            <a:rPr lang="en-US" sz="20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SAIs of France and Iraq </a:t>
          </a:r>
          <a:r>
            <a:rPr lang="en-US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co-lead this Task Team’s work.</a:t>
          </a:r>
          <a:endParaRPr lang="en-US" sz="2000" i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9074E2E-D307-4D4C-98FC-C0914F53BA3E}" type="parTrans" cxnId="{8F869706-98A1-4930-B949-70A361649049}">
      <dgm:prSet/>
      <dgm:spPr/>
      <dgm:t>
        <a:bodyPr/>
        <a:lstStyle/>
        <a:p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DABB18-40A4-45D2-A1D6-AFFBDB8AFB39}" type="sibTrans" cxnId="{8F869706-98A1-4930-B949-70A361649049}">
      <dgm:prSet/>
      <dgm:spPr/>
      <dgm:t>
        <a:bodyPr/>
        <a:lstStyle/>
        <a:p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5D2244-9D57-484B-B221-58BC7FD256CA}">
      <dgm:prSet phldrT="[Texto]" custT="1"/>
      <dgm:spPr>
        <a:xfrm>
          <a:off x="381642" y="2573777"/>
          <a:ext cx="5342994" cy="1121760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r>
            <a:rPr lang="en-US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Co-leaders help </a:t>
          </a:r>
          <a:r>
            <a:rPr lang="en-US" sz="20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enriching the guideline</a:t>
          </a:r>
          <a:r>
            <a:rPr lang="en-US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based on comments by WGVBS members.</a:t>
          </a:r>
          <a:endParaRPr lang="en-US" sz="20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A02D578-1068-4781-8788-78FE8325B2C5}" type="parTrans" cxnId="{8164C148-43DD-4ABC-8A07-CD2D26766FC3}">
      <dgm:prSet/>
      <dgm:spPr/>
      <dgm:t>
        <a:bodyPr/>
        <a:lstStyle/>
        <a:p>
          <a:endParaRPr lang="en-US" sz="2000"/>
        </a:p>
      </dgm:t>
    </dgm:pt>
    <dgm:pt modelId="{F568F1F3-39FF-4B19-BF77-39E2D0363163}" type="sibTrans" cxnId="{8164C148-43DD-4ABC-8A07-CD2D26766FC3}">
      <dgm:prSet/>
      <dgm:spPr/>
      <dgm:t>
        <a:bodyPr/>
        <a:lstStyle/>
        <a:p>
          <a:endParaRPr lang="en-US" sz="2000"/>
        </a:p>
      </dgm:t>
    </dgm:pt>
    <dgm:pt modelId="{4B5C5621-1BB1-412B-BD6C-0033740B881B}" type="pres">
      <dgm:prSet presAssocID="{B7469F25-7581-446F-A9BF-2ED2B3AA10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8EA07F-D8BC-4637-9678-AD22564E0AC6}" type="pres">
      <dgm:prSet presAssocID="{8C6D4281-9658-4B46-8733-B47EE109505C}" presName="parentLin" presStyleCnt="0"/>
      <dgm:spPr/>
      <dgm:t>
        <a:bodyPr/>
        <a:lstStyle/>
        <a:p>
          <a:endParaRPr lang="en-US"/>
        </a:p>
      </dgm:t>
    </dgm:pt>
    <dgm:pt modelId="{EDC11D1E-DEA9-4CD8-B663-F8F5214E6A9A}" type="pres">
      <dgm:prSet presAssocID="{8C6D4281-9658-4B46-8733-B47EE109505C}" presName="parentLeftMargin" presStyleLbl="node1" presStyleIdx="0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1FFB30C-1943-44F5-85C0-CA4F75D2E71F}" type="pres">
      <dgm:prSet presAssocID="{8C6D4281-9658-4B46-8733-B47EE109505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3983D-646C-4B5E-BAD1-811516F7BA00}" type="pres">
      <dgm:prSet presAssocID="{8C6D4281-9658-4B46-8733-B47EE109505C}" presName="negativeSpace" presStyleCnt="0"/>
      <dgm:spPr/>
      <dgm:t>
        <a:bodyPr/>
        <a:lstStyle/>
        <a:p>
          <a:endParaRPr lang="en-US"/>
        </a:p>
      </dgm:t>
    </dgm:pt>
    <dgm:pt modelId="{57D732F6-87AB-49F5-895C-100A4CA49802}" type="pres">
      <dgm:prSet presAssocID="{8C6D4281-9658-4B46-8733-B47EE109505C}" presName="childText" presStyleLbl="conFgAcc1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3796F7C-6F96-400D-8185-984715F89523}" type="pres">
      <dgm:prSet presAssocID="{15DABB18-40A4-45D2-A1D6-AFFBDB8AFB39}" presName="spaceBetweenRectangles" presStyleCnt="0"/>
      <dgm:spPr/>
      <dgm:t>
        <a:bodyPr/>
        <a:lstStyle/>
        <a:p>
          <a:endParaRPr lang="en-US"/>
        </a:p>
      </dgm:t>
    </dgm:pt>
    <dgm:pt modelId="{E91BC9C7-79CB-46DD-AE28-D2668EE92133}" type="pres">
      <dgm:prSet presAssocID="{A25D2244-9D57-484B-B221-58BC7FD256CA}" presName="parentLin" presStyleCnt="0"/>
      <dgm:spPr/>
      <dgm:t>
        <a:bodyPr/>
        <a:lstStyle/>
        <a:p>
          <a:endParaRPr lang="en-US"/>
        </a:p>
      </dgm:t>
    </dgm:pt>
    <dgm:pt modelId="{0D8D9556-E9BA-44D5-9FE2-CE3B6693DD6D}" type="pres">
      <dgm:prSet presAssocID="{A25D2244-9D57-484B-B221-58BC7FD256CA}" presName="parentLeftMargin" presStyleLbl="node1" presStyleIdx="0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204D155-4CB7-4B1C-B6D5-71FC4AB4ABB8}" type="pres">
      <dgm:prSet presAssocID="{A25D2244-9D57-484B-B221-58BC7FD256C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12B4E-4B38-4134-ABB2-D836633F0453}" type="pres">
      <dgm:prSet presAssocID="{A25D2244-9D57-484B-B221-58BC7FD256CA}" presName="negativeSpace" presStyleCnt="0"/>
      <dgm:spPr/>
      <dgm:t>
        <a:bodyPr/>
        <a:lstStyle/>
        <a:p>
          <a:endParaRPr lang="en-US"/>
        </a:p>
      </dgm:t>
    </dgm:pt>
    <dgm:pt modelId="{07FBCFB6-C024-4EFD-B45E-EA354DA5CBE0}" type="pres">
      <dgm:prSet presAssocID="{A25D2244-9D57-484B-B221-58BC7FD256CA}" presName="childText" presStyleLbl="conFgAcc1" presStyleIdx="1" presStyleCnt="2">
        <dgm:presLayoutVars>
          <dgm:bulletEnabled val="1"/>
        </dgm:presLayoutVars>
      </dgm:prSet>
      <dgm:spPr>
        <a:xfrm>
          <a:off x="0" y="3134658"/>
          <a:ext cx="7632849" cy="957600"/>
        </a:xfrm>
        <a:prstGeom prst="rect">
          <a:avLst/>
        </a:prstGeom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en-US"/>
        </a:p>
      </dgm:t>
    </dgm:pt>
  </dgm:ptLst>
  <dgm:cxnLst>
    <dgm:cxn modelId="{8164C148-43DD-4ABC-8A07-CD2D26766FC3}" srcId="{B7469F25-7581-446F-A9BF-2ED2B3AA10DA}" destId="{A25D2244-9D57-484B-B221-58BC7FD256CA}" srcOrd="1" destOrd="0" parTransId="{6A02D578-1068-4781-8788-78FE8325B2C5}" sibTransId="{F568F1F3-39FF-4B19-BF77-39E2D0363163}"/>
    <dgm:cxn modelId="{61740E57-E139-4E19-B6A1-16484CBDE228}" type="presOf" srcId="{B7469F25-7581-446F-A9BF-2ED2B3AA10DA}" destId="{4B5C5621-1BB1-412B-BD6C-0033740B881B}" srcOrd="0" destOrd="0" presId="urn:microsoft.com/office/officeart/2005/8/layout/list1"/>
    <dgm:cxn modelId="{15CA2C37-BFC5-4015-9D12-379A2B712E4D}" type="presOf" srcId="{8C6D4281-9658-4B46-8733-B47EE109505C}" destId="{EDC11D1E-DEA9-4CD8-B663-F8F5214E6A9A}" srcOrd="0" destOrd="0" presId="urn:microsoft.com/office/officeart/2005/8/layout/list1"/>
    <dgm:cxn modelId="{4571C87B-9772-49D4-9CF3-C5D5E169FF70}" type="presOf" srcId="{A25D2244-9D57-484B-B221-58BC7FD256CA}" destId="{6204D155-4CB7-4B1C-B6D5-71FC4AB4ABB8}" srcOrd="1" destOrd="0" presId="urn:microsoft.com/office/officeart/2005/8/layout/list1"/>
    <dgm:cxn modelId="{11F87987-8009-41B2-823B-A644FA9E72F9}" type="presOf" srcId="{A25D2244-9D57-484B-B221-58BC7FD256CA}" destId="{0D8D9556-E9BA-44D5-9FE2-CE3B6693DD6D}" srcOrd="0" destOrd="0" presId="urn:microsoft.com/office/officeart/2005/8/layout/list1"/>
    <dgm:cxn modelId="{3854E987-D353-421F-9596-BCB46AE83172}" type="presOf" srcId="{8C6D4281-9658-4B46-8733-B47EE109505C}" destId="{61FFB30C-1943-44F5-85C0-CA4F75D2E71F}" srcOrd="1" destOrd="0" presId="urn:microsoft.com/office/officeart/2005/8/layout/list1"/>
    <dgm:cxn modelId="{8F869706-98A1-4930-B949-70A361649049}" srcId="{B7469F25-7581-446F-A9BF-2ED2B3AA10DA}" destId="{8C6D4281-9658-4B46-8733-B47EE109505C}" srcOrd="0" destOrd="0" parTransId="{19074E2E-D307-4D4C-98FC-C0914F53BA3E}" sibTransId="{15DABB18-40A4-45D2-A1D6-AFFBDB8AFB39}"/>
    <dgm:cxn modelId="{B0E858EF-27FE-440F-BAFB-89B70F24AE86}" type="presParOf" srcId="{4B5C5621-1BB1-412B-BD6C-0033740B881B}" destId="{4D8EA07F-D8BC-4637-9678-AD22564E0AC6}" srcOrd="0" destOrd="0" presId="urn:microsoft.com/office/officeart/2005/8/layout/list1"/>
    <dgm:cxn modelId="{445B8326-E2DD-470D-A939-B36542518B07}" type="presParOf" srcId="{4D8EA07F-D8BC-4637-9678-AD22564E0AC6}" destId="{EDC11D1E-DEA9-4CD8-B663-F8F5214E6A9A}" srcOrd="0" destOrd="0" presId="urn:microsoft.com/office/officeart/2005/8/layout/list1"/>
    <dgm:cxn modelId="{192CFEF5-5A11-48FC-B357-69DF323DA329}" type="presParOf" srcId="{4D8EA07F-D8BC-4637-9678-AD22564E0AC6}" destId="{61FFB30C-1943-44F5-85C0-CA4F75D2E71F}" srcOrd="1" destOrd="0" presId="urn:microsoft.com/office/officeart/2005/8/layout/list1"/>
    <dgm:cxn modelId="{48457CCB-D1FA-4636-AA98-6D276CEFBEFF}" type="presParOf" srcId="{4B5C5621-1BB1-412B-BD6C-0033740B881B}" destId="{AB23983D-646C-4B5E-BAD1-811516F7BA00}" srcOrd="1" destOrd="0" presId="urn:microsoft.com/office/officeart/2005/8/layout/list1"/>
    <dgm:cxn modelId="{37BE57BE-0859-43DF-8751-B99214518F54}" type="presParOf" srcId="{4B5C5621-1BB1-412B-BD6C-0033740B881B}" destId="{57D732F6-87AB-49F5-895C-100A4CA49802}" srcOrd="2" destOrd="0" presId="urn:microsoft.com/office/officeart/2005/8/layout/list1"/>
    <dgm:cxn modelId="{C3F4DAC2-83F7-4ACA-BBBF-2A419BC66350}" type="presParOf" srcId="{4B5C5621-1BB1-412B-BD6C-0033740B881B}" destId="{23796F7C-6F96-400D-8185-984715F89523}" srcOrd="3" destOrd="0" presId="urn:microsoft.com/office/officeart/2005/8/layout/list1"/>
    <dgm:cxn modelId="{F61B9BBC-89CD-4CCA-8B46-54DFCA72C6B1}" type="presParOf" srcId="{4B5C5621-1BB1-412B-BD6C-0033740B881B}" destId="{E91BC9C7-79CB-46DD-AE28-D2668EE92133}" srcOrd="4" destOrd="0" presId="urn:microsoft.com/office/officeart/2005/8/layout/list1"/>
    <dgm:cxn modelId="{86D844C3-5EC8-4051-B96B-87C90466AC70}" type="presParOf" srcId="{E91BC9C7-79CB-46DD-AE28-D2668EE92133}" destId="{0D8D9556-E9BA-44D5-9FE2-CE3B6693DD6D}" srcOrd="0" destOrd="0" presId="urn:microsoft.com/office/officeart/2005/8/layout/list1"/>
    <dgm:cxn modelId="{88930BAF-5969-408A-B1A6-C8A4802C317A}" type="presParOf" srcId="{E91BC9C7-79CB-46DD-AE28-D2668EE92133}" destId="{6204D155-4CB7-4B1C-B6D5-71FC4AB4ABB8}" srcOrd="1" destOrd="0" presId="urn:microsoft.com/office/officeart/2005/8/layout/list1"/>
    <dgm:cxn modelId="{5F4CB721-7FE3-4FCF-89AD-E6D0C0A4FABE}" type="presParOf" srcId="{4B5C5621-1BB1-412B-BD6C-0033740B881B}" destId="{FB912B4E-4B38-4134-ABB2-D836633F0453}" srcOrd="5" destOrd="0" presId="urn:microsoft.com/office/officeart/2005/8/layout/list1"/>
    <dgm:cxn modelId="{69F4F680-6335-4C91-8D65-F198E3BDA50C}" type="presParOf" srcId="{4B5C5621-1BB1-412B-BD6C-0033740B881B}" destId="{07FBCFB6-C024-4EFD-B45E-EA354DA5CBE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1465EB-41A5-4DA6-AD60-9C8AAFF88BC5}" type="doc">
      <dgm:prSet loTypeId="urn:microsoft.com/office/officeart/2005/8/layout/hProcess6" loCatId="process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FE045DF3-07A4-4271-8BA1-6594A6BAFCF3}">
      <dgm:prSet phldrT="[Texto]" custT="1"/>
      <dgm:spPr/>
      <dgm:t>
        <a:bodyPr/>
        <a:lstStyle/>
        <a:p>
          <a:r>
            <a:rPr lang="es-ES" sz="1800" dirty="0" smtClean="0"/>
            <a:t>SAI of France</a:t>
          </a:r>
          <a:endParaRPr lang="es-ES" sz="1800" dirty="0"/>
        </a:p>
      </dgm:t>
    </dgm:pt>
    <dgm:pt modelId="{13A35E2E-3CC0-4624-9614-F6161831D95F}" type="parTrans" cxnId="{191CC36F-91E1-4608-B747-9D4AC0CE121E}">
      <dgm:prSet/>
      <dgm:spPr/>
      <dgm:t>
        <a:bodyPr/>
        <a:lstStyle/>
        <a:p>
          <a:endParaRPr lang="es-ES" sz="1800"/>
        </a:p>
      </dgm:t>
    </dgm:pt>
    <dgm:pt modelId="{355A2D2A-3BF4-4630-8971-056CF676D23E}" type="sibTrans" cxnId="{191CC36F-91E1-4608-B747-9D4AC0CE121E}">
      <dgm:prSet/>
      <dgm:spPr/>
      <dgm:t>
        <a:bodyPr/>
        <a:lstStyle/>
        <a:p>
          <a:endParaRPr lang="es-ES" sz="1800"/>
        </a:p>
      </dgm:t>
    </dgm:pt>
    <dgm:pt modelId="{4B0EA157-3DBB-44AA-A16F-11472281404A}">
      <dgm:prSet phldrT="[Texto]" custT="1"/>
      <dgm:spPr/>
      <dgm:t>
        <a:bodyPr/>
        <a:lstStyle/>
        <a:p>
          <a:r>
            <a:rPr lang="es-E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Rewrite</a:t>
          </a:r>
          <a:r>
            <a: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s-E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document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59E59A-96C4-4834-AE7F-9A2A99AEB81A}" type="parTrans" cxnId="{DAA6BBB8-53B1-40D3-B9DE-C3F57531F186}">
      <dgm:prSet/>
      <dgm:spPr/>
      <dgm:t>
        <a:bodyPr/>
        <a:lstStyle/>
        <a:p>
          <a:endParaRPr lang="es-ES" sz="1800"/>
        </a:p>
      </dgm:t>
    </dgm:pt>
    <dgm:pt modelId="{2009E0FD-2CA8-4CFD-8A3B-F169F3918A61}" type="sibTrans" cxnId="{DAA6BBB8-53B1-40D3-B9DE-C3F57531F186}">
      <dgm:prSet/>
      <dgm:spPr/>
      <dgm:t>
        <a:bodyPr/>
        <a:lstStyle/>
        <a:p>
          <a:endParaRPr lang="es-ES" sz="1800"/>
        </a:p>
      </dgm:t>
    </dgm:pt>
    <dgm:pt modelId="{E64765A2-130D-4293-8708-26F917CFC9A3}">
      <dgm:prSet phldrT="[Texto]" custT="1"/>
      <dgm:spPr/>
      <dgm:t>
        <a:bodyPr/>
        <a:lstStyle/>
        <a:p>
          <a:r>
            <a:rPr lang="es-ES" sz="1800" dirty="0" smtClean="0"/>
            <a:t>WGVBS </a:t>
          </a:r>
          <a:r>
            <a:rPr lang="es-ES" sz="1800" dirty="0" err="1" smtClean="0"/>
            <a:t>Chair</a:t>
          </a:r>
          <a:endParaRPr lang="es-ES" sz="1800" dirty="0"/>
        </a:p>
      </dgm:t>
    </dgm:pt>
    <dgm:pt modelId="{A9D69EAC-9A0E-4BC9-B309-3E477A6330FD}" type="parTrans" cxnId="{3B723E14-CDE3-425D-9E7D-72C67AE862A1}">
      <dgm:prSet/>
      <dgm:spPr/>
      <dgm:t>
        <a:bodyPr/>
        <a:lstStyle/>
        <a:p>
          <a:endParaRPr lang="es-ES" sz="1800"/>
        </a:p>
      </dgm:t>
    </dgm:pt>
    <dgm:pt modelId="{02C7CF0A-89CB-4597-816E-64F77FCD3EF0}" type="sibTrans" cxnId="{3B723E14-CDE3-425D-9E7D-72C67AE862A1}">
      <dgm:prSet/>
      <dgm:spPr/>
      <dgm:t>
        <a:bodyPr/>
        <a:lstStyle/>
        <a:p>
          <a:endParaRPr lang="es-ES" sz="1800"/>
        </a:p>
      </dgm:t>
    </dgm:pt>
    <dgm:pt modelId="{F65D6071-B820-4766-AB1E-A80F259D8794}">
      <dgm:prSet phldrT="[Texto]" custT="1"/>
      <dgm:spPr/>
      <dgm:t>
        <a:bodyPr/>
        <a:lstStyle/>
        <a:p>
          <a:r>
            <a:rPr lang="es-E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Sending</a:t>
          </a:r>
          <a:r>
            <a: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document</a:t>
          </a:r>
          <a:r>
            <a: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to </a:t>
          </a:r>
          <a:r>
            <a:rPr lang="es-E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members</a:t>
          </a:r>
          <a:r>
            <a:rPr lang="es-ES" sz="1800" dirty="0" smtClean="0"/>
            <a:t/>
          </a:r>
          <a:br>
            <a:rPr lang="es-ES" sz="1800" dirty="0" smtClean="0"/>
          </a:br>
          <a:r>
            <a:rPr lang="es-ES" sz="1800" dirty="0" smtClean="0"/>
            <a:t>(</a:t>
          </a:r>
          <a:r>
            <a:rPr lang="es-ES" sz="1800" dirty="0" err="1" smtClean="0"/>
            <a:t>Summer</a:t>
          </a:r>
          <a:r>
            <a:rPr lang="es-ES" sz="1800" dirty="0" smtClean="0"/>
            <a:t> 2019)</a:t>
          </a:r>
          <a:endParaRPr lang="es-ES" sz="1800" dirty="0"/>
        </a:p>
      </dgm:t>
    </dgm:pt>
    <dgm:pt modelId="{C15CB7FC-F20B-420E-B9C0-7BE8B8F86D90}" type="parTrans" cxnId="{C5F3E72E-1124-4D90-BD10-9DBF13D23EE1}">
      <dgm:prSet/>
      <dgm:spPr/>
      <dgm:t>
        <a:bodyPr/>
        <a:lstStyle/>
        <a:p>
          <a:endParaRPr lang="es-ES" sz="1800"/>
        </a:p>
      </dgm:t>
    </dgm:pt>
    <dgm:pt modelId="{9442AD76-AB86-4A04-B31C-61443E2F3913}" type="sibTrans" cxnId="{C5F3E72E-1124-4D90-BD10-9DBF13D23EE1}">
      <dgm:prSet/>
      <dgm:spPr/>
      <dgm:t>
        <a:bodyPr/>
        <a:lstStyle/>
        <a:p>
          <a:endParaRPr lang="es-ES" sz="1800"/>
        </a:p>
      </dgm:t>
    </dgm:pt>
    <dgm:pt modelId="{BB688CDB-A5EE-419D-9E97-854159B903DE}">
      <dgm:prSet phldrT="[Texto]" custT="1"/>
      <dgm:spPr/>
      <dgm:t>
        <a:bodyPr/>
        <a:lstStyle/>
        <a:p>
          <a:r>
            <a:rPr lang="es-ES" sz="1800" dirty="0" err="1" smtClean="0"/>
            <a:t>Examples</a:t>
          </a:r>
          <a:r>
            <a:rPr lang="es-ES" sz="1800" dirty="0" smtClean="0"/>
            <a:t> of </a:t>
          </a:r>
          <a:r>
            <a:rPr lang="es-ES" sz="1800" dirty="0" err="1" smtClean="0"/>
            <a:t>good</a:t>
          </a:r>
          <a:r>
            <a:rPr lang="es-ES" sz="1800" dirty="0" smtClean="0"/>
            <a:t> </a:t>
          </a:r>
          <a:r>
            <a:rPr lang="es-ES" sz="1800" dirty="0" err="1" smtClean="0"/>
            <a:t>practices</a:t>
          </a:r>
          <a:endParaRPr lang="es-ES" sz="1800" dirty="0"/>
        </a:p>
      </dgm:t>
    </dgm:pt>
    <dgm:pt modelId="{EAEA146F-DF82-4737-B6B5-F33D1EB3577B}" type="parTrans" cxnId="{CD219A3D-230E-4DC5-9A75-B1FC87082F3A}">
      <dgm:prSet/>
      <dgm:spPr/>
      <dgm:t>
        <a:bodyPr/>
        <a:lstStyle/>
        <a:p>
          <a:endParaRPr lang="es-ES" sz="1800"/>
        </a:p>
      </dgm:t>
    </dgm:pt>
    <dgm:pt modelId="{058DF26C-7F28-4A00-BCA0-6D941A5FD877}" type="sibTrans" cxnId="{CD219A3D-230E-4DC5-9A75-B1FC87082F3A}">
      <dgm:prSet/>
      <dgm:spPr/>
      <dgm:t>
        <a:bodyPr/>
        <a:lstStyle/>
        <a:p>
          <a:endParaRPr lang="es-ES" sz="1800"/>
        </a:p>
      </dgm:t>
    </dgm:pt>
    <dgm:pt modelId="{81905792-BB83-4F38-92A7-9B78BD8238AC}">
      <dgm:prSet phldrT="[Texto]" custT="1"/>
      <dgm:spPr/>
      <dgm:t>
        <a:bodyPr/>
        <a:lstStyle/>
        <a:p>
          <a:r>
            <a:rPr lang="es-E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Comments</a:t>
          </a:r>
          <a:r>
            <a: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requested</a:t>
          </a:r>
          <a:r>
            <a: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dirty="0" smtClean="0"/>
            <a:t>to WGVBS and INTOSAI </a:t>
          </a:r>
          <a:r>
            <a:rPr lang="es-ES" sz="1800" dirty="0" err="1" smtClean="0"/>
            <a:t>members</a:t>
          </a:r>
          <a:endParaRPr lang="es-ES" sz="1800" dirty="0"/>
        </a:p>
      </dgm:t>
    </dgm:pt>
    <dgm:pt modelId="{1F4A6732-A772-4B7E-8DC8-855EFA9445BE}" type="parTrans" cxnId="{D18F07BD-D6FA-481D-8A6C-8C8FAFE97603}">
      <dgm:prSet/>
      <dgm:spPr/>
      <dgm:t>
        <a:bodyPr/>
        <a:lstStyle/>
        <a:p>
          <a:endParaRPr lang="es-ES" sz="1800"/>
        </a:p>
      </dgm:t>
    </dgm:pt>
    <dgm:pt modelId="{ED952743-AF35-4965-8C70-37AD72771CC2}" type="sibTrans" cxnId="{D18F07BD-D6FA-481D-8A6C-8C8FAFE97603}">
      <dgm:prSet/>
      <dgm:spPr/>
      <dgm:t>
        <a:bodyPr/>
        <a:lstStyle/>
        <a:p>
          <a:endParaRPr lang="es-ES" sz="1800"/>
        </a:p>
      </dgm:t>
    </dgm:pt>
    <dgm:pt modelId="{D6731DC8-3E67-49BC-BBA5-C33AEA51309C}" type="pres">
      <dgm:prSet presAssocID="{8D1465EB-41A5-4DA6-AD60-9C8AAFF88BC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B92787-52F2-41E9-A1E8-40FF760AE503}" type="pres">
      <dgm:prSet presAssocID="{FE045DF3-07A4-4271-8BA1-6594A6BAFCF3}" presName="compNode" presStyleCnt="0"/>
      <dgm:spPr/>
    </dgm:pt>
    <dgm:pt modelId="{38173CA9-8622-4C6E-9735-57C6C5EC91C3}" type="pres">
      <dgm:prSet presAssocID="{FE045DF3-07A4-4271-8BA1-6594A6BAFCF3}" presName="noGeometry" presStyleCnt="0"/>
      <dgm:spPr/>
    </dgm:pt>
    <dgm:pt modelId="{2B170ACE-9108-4D5A-BFFA-3E2520E940DF}" type="pres">
      <dgm:prSet presAssocID="{FE045DF3-07A4-4271-8BA1-6594A6BAFCF3}" presName="childTextVisible" presStyleLbl="bgAccFollowNode1" presStyleIdx="0" presStyleCnt="3" custScaleX="127749" custScaleY="141391" custLinFactNeighborX="121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AB4E9F-0722-4D8C-97EC-18C5BC6D5AF3}" type="pres">
      <dgm:prSet presAssocID="{FE045DF3-07A4-4271-8BA1-6594A6BAFCF3}" presName="childTextHidden" presStyleLbl="bgAccFollowNode1" presStyleIdx="0" presStyleCnt="3"/>
      <dgm:spPr/>
      <dgm:t>
        <a:bodyPr/>
        <a:lstStyle/>
        <a:p>
          <a:endParaRPr lang="es-ES"/>
        </a:p>
      </dgm:t>
    </dgm:pt>
    <dgm:pt modelId="{5F61E875-E455-4181-8F41-AD5C1C39E1B8}" type="pres">
      <dgm:prSet presAssocID="{FE045DF3-07A4-4271-8BA1-6594A6BAFCF3}" presName="parentText" presStyleLbl="node1" presStyleIdx="0" presStyleCnt="3" custScaleX="12534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78761F-9833-4A7E-9389-881647E3B664}" type="pres">
      <dgm:prSet presAssocID="{FE045DF3-07A4-4271-8BA1-6594A6BAFCF3}" presName="aSpace" presStyleCnt="0"/>
      <dgm:spPr/>
    </dgm:pt>
    <dgm:pt modelId="{0846EFD2-1879-4697-840E-4CD37EB1FC46}" type="pres">
      <dgm:prSet presAssocID="{E64765A2-130D-4293-8708-26F917CFC9A3}" presName="compNode" presStyleCnt="0"/>
      <dgm:spPr/>
    </dgm:pt>
    <dgm:pt modelId="{C6DCF99E-FA93-49F9-AE64-C24C7B1F9960}" type="pres">
      <dgm:prSet presAssocID="{E64765A2-130D-4293-8708-26F917CFC9A3}" presName="noGeometry" presStyleCnt="0"/>
      <dgm:spPr/>
    </dgm:pt>
    <dgm:pt modelId="{36083C6D-3531-400E-A656-13A4F3AB07C7}" type="pres">
      <dgm:prSet presAssocID="{E64765A2-130D-4293-8708-26F917CFC9A3}" presName="childTextVisible" presStyleLbl="bgAccFollowNode1" presStyleIdx="1" presStyleCnt="3" custScaleX="125055" custScaleY="141391" custLinFactNeighborX="84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E448A6-98B8-460A-A155-39FE6758314A}" type="pres">
      <dgm:prSet presAssocID="{E64765A2-130D-4293-8708-26F917CFC9A3}" presName="childTextHidden" presStyleLbl="bgAccFollowNode1" presStyleIdx="1" presStyleCnt="3"/>
      <dgm:spPr/>
      <dgm:t>
        <a:bodyPr/>
        <a:lstStyle/>
        <a:p>
          <a:endParaRPr lang="es-ES"/>
        </a:p>
      </dgm:t>
    </dgm:pt>
    <dgm:pt modelId="{CAA8E308-41C0-42DA-BA9A-8D5F6F47CAAF}" type="pres">
      <dgm:prSet presAssocID="{E64765A2-130D-4293-8708-26F917CFC9A3}" presName="parentText" presStyleLbl="node1" presStyleIdx="1" presStyleCnt="3" custScaleX="145566" custScaleY="107170" custLinFactNeighborX="-1802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95A000-C2C4-4790-A718-D256BDB0ABA5}" type="pres">
      <dgm:prSet presAssocID="{E64765A2-130D-4293-8708-26F917CFC9A3}" presName="aSpace" presStyleCnt="0"/>
      <dgm:spPr/>
    </dgm:pt>
    <dgm:pt modelId="{032DACF8-3242-4A8B-9370-09373236934A}" type="pres">
      <dgm:prSet presAssocID="{BB688CDB-A5EE-419D-9E97-854159B903DE}" presName="compNode" presStyleCnt="0"/>
      <dgm:spPr/>
    </dgm:pt>
    <dgm:pt modelId="{5E0CB126-87B2-4F42-88AA-1A9BE6078022}" type="pres">
      <dgm:prSet presAssocID="{BB688CDB-A5EE-419D-9E97-854159B903DE}" presName="noGeometry" presStyleCnt="0"/>
      <dgm:spPr/>
    </dgm:pt>
    <dgm:pt modelId="{FF9B245B-F4F6-48FD-8964-2D79DC0E902E}" type="pres">
      <dgm:prSet presAssocID="{BB688CDB-A5EE-419D-9E97-854159B903DE}" presName="childTextVisible" presStyleLbl="bgAccFollowNode1" presStyleIdx="2" presStyleCnt="3" custScaleX="143907" custScaleY="141391" custLinFactNeighborX="39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F943A5-571D-4BBB-9DD7-1F43F3615EB4}" type="pres">
      <dgm:prSet presAssocID="{BB688CDB-A5EE-419D-9E97-854159B903DE}" presName="childTextHidden" presStyleLbl="bgAccFollowNode1" presStyleIdx="2" presStyleCnt="3"/>
      <dgm:spPr/>
      <dgm:t>
        <a:bodyPr/>
        <a:lstStyle/>
        <a:p>
          <a:endParaRPr lang="es-ES"/>
        </a:p>
      </dgm:t>
    </dgm:pt>
    <dgm:pt modelId="{1D931A8F-DCEB-4F43-84CB-AA51AA444716}" type="pres">
      <dgm:prSet presAssocID="{BB688CDB-A5EE-419D-9E97-854159B903DE}" presName="parentText" presStyleLbl="node1" presStyleIdx="2" presStyleCnt="3" custScaleX="169871" custScaleY="137491" custLinFactNeighborX="-5099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E24DDB6-482F-4E7D-87C2-73CD58BCDEBE}" type="presOf" srcId="{81905792-BB83-4F38-92A7-9B78BD8238AC}" destId="{6CF943A5-571D-4BBB-9DD7-1F43F3615EB4}" srcOrd="1" destOrd="0" presId="urn:microsoft.com/office/officeart/2005/8/layout/hProcess6"/>
    <dgm:cxn modelId="{B8A0B8FF-848D-4CBC-8259-F0E5E1470B26}" type="presOf" srcId="{8D1465EB-41A5-4DA6-AD60-9C8AAFF88BC5}" destId="{D6731DC8-3E67-49BC-BBA5-C33AEA51309C}" srcOrd="0" destOrd="0" presId="urn:microsoft.com/office/officeart/2005/8/layout/hProcess6"/>
    <dgm:cxn modelId="{6792615D-6FF0-4DE6-951F-0B03B8E69F40}" type="presOf" srcId="{4B0EA157-3DBB-44AA-A16F-11472281404A}" destId="{98AB4E9F-0722-4D8C-97EC-18C5BC6D5AF3}" srcOrd="1" destOrd="0" presId="urn:microsoft.com/office/officeart/2005/8/layout/hProcess6"/>
    <dgm:cxn modelId="{9C7BB2D6-5C4E-4C54-A8EE-E901A373E972}" type="presOf" srcId="{F65D6071-B820-4766-AB1E-A80F259D8794}" destId="{36083C6D-3531-400E-A656-13A4F3AB07C7}" srcOrd="0" destOrd="0" presId="urn:microsoft.com/office/officeart/2005/8/layout/hProcess6"/>
    <dgm:cxn modelId="{CD219A3D-230E-4DC5-9A75-B1FC87082F3A}" srcId="{8D1465EB-41A5-4DA6-AD60-9C8AAFF88BC5}" destId="{BB688CDB-A5EE-419D-9E97-854159B903DE}" srcOrd="2" destOrd="0" parTransId="{EAEA146F-DF82-4737-B6B5-F33D1EB3577B}" sibTransId="{058DF26C-7F28-4A00-BCA0-6D941A5FD877}"/>
    <dgm:cxn modelId="{E6A5C0C5-5618-4B61-B6FE-19B94F04EED2}" type="presOf" srcId="{81905792-BB83-4F38-92A7-9B78BD8238AC}" destId="{FF9B245B-F4F6-48FD-8964-2D79DC0E902E}" srcOrd="0" destOrd="0" presId="urn:microsoft.com/office/officeart/2005/8/layout/hProcess6"/>
    <dgm:cxn modelId="{3B723E14-CDE3-425D-9E7D-72C67AE862A1}" srcId="{8D1465EB-41A5-4DA6-AD60-9C8AAFF88BC5}" destId="{E64765A2-130D-4293-8708-26F917CFC9A3}" srcOrd="1" destOrd="0" parTransId="{A9D69EAC-9A0E-4BC9-B309-3E477A6330FD}" sibTransId="{02C7CF0A-89CB-4597-816E-64F77FCD3EF0}"/>
    <dgm:cxn modelId="{C5F3E72E-1124-4D90-BD10-9DBF13D23EE1}" srcId="{E64765A2-130D-4293-8708-26F917CFC9A3}" destId="{F65D6071-B820-4766-AB1E-A80F259D8794}" srcOrd="0" destOrd="0" parTransId="{C15CB7FC-F20B-420E-B9C0-7BE8B8F86D90}" sibTransId="{9442AD76-AB86-4A04-B31C-61443E2F3913}"/>
    <dgm:cxn modelId="{34325AF2-4EB2-4C13-9890-5458CA076C30}" type="presOf" srcId="{E64765A2-130D-4293-8708-26F917CFC9A3}" destId="{CAA8E308-41C0-42DA-BA9A-8D5F6F47CAAF}" srcOrd="0" destOrd="0" presId="urn:microsoft.com/office/officeart/2005/8/layout/hProcess6"/>
    <dgm:cxn modelId="{DAA6BBB8-53B1-40D3-B9DE-C3F57531F186}" srcId="{FE045DF3-07A4-4271-8BA1-6594A6BAFCF3}" destId="{4B0EA157-3DBB-44AA-A16F-11472281404A}" srcOrd="0" destOrd="0" parTransId="{4759E59A-96C4-4834-AE7F-9A2A99AEB81A}" sibTransId="{2009E0FD-2CA8-4CFD-8A3B-F169F3918A61}"/>
    <dgm:cxn modelId="{191CC36F-91E1-4608-B747-9D4AC0CE121E}" srcId="{8D1465EB-41A5-4DA6-AD60-9C8AAFF88BC5}" destId="{FE045DF3-07A4-4271-8BA1-6594A6BAFCF3}" srcOrd="0" destOrd="0" parTransId="{13A35E2E-3CC0-4624-9614-F6161831D95F}" sibTransId="{355A2D2A-3BF4-4630-8971-056CF676D23E}"/>
    <dgm:cxn modelId="{D18F07BD-D6FA-481D-8A6C-8C8FAFE97603}" srcId="{BB688CDB-A5EE-419D-9E97-854159B903DE}" destId="{81905792-BB83-4F38-92A7-9B78BD8238AC}" srcOrd="0" destOrd="0" parTransId="{1F4A6732-A772-4B7E-8DC8-855EFA9445BE}" sibTransId="{ED952743-AF35-4965-8C70-37AD72771CC2}"/>
    <dgm:cxn modelId="{B7CCB807-6F12-42A3-AF18-D4E13655A0DD}" type="presOf" srcId="{BB688CDB-A5EE-419D-9E97-854159B903DE}" destId="{1D931A8F-DCEB-4F43-84CB-AA51AA444716}" srcOrd="0" destOrd="0" presId="urn:microsoft.com/office/officeart/2005/8/layout/hProcess6"/>
    <dgm:cxn modelId="{D219F7AF-DFF2-42A3-835A-8B6AF817665E}" type="presOf" srcId="{4B0EA157-3DBB-44AA-A16F-11472281404A}" destId="{2B170ACE-9108-4D5A-BFFA-3E2520E940DF}" srcOrd="0" destOrd="0" presId="urn:microsoft.com/office/officeart/2005/8/layout/hProcess6"/>
    <dgm:cxn modelId="{7899D95B-7B28-4158-B1CC-5B6D2E7300B2}" type="presOf" srcId="{F65D6071-B820-4766-AB1E-A80F259D8794}" destId="{FBE448A6-98B8-460A-A155-39FE6758314A}" srcOrd="1" destOrd="0" presId="urn:microsoft.com/office/officeart/2005/8/layout/hProcess6"/>
    <dgm:cxn modelId="{C682CB5B-C6E8-4E15-A392-CA7C9EECC20E}" type="presOf" srcId="{FE045DF3-07A4-4271-8BA1-6594A6BAFCF3}" destId="{5F61E875-E455-4181-8F41-AD5C1C39E1B8}" srcOrd="0" destOrd="0" presId="urn:microsoft.com/office/officeart/2005/8/layout/hProcess6"/>
    <dgm:cxn modelId="{4CEA448A-6DF4-4270-86C8-D4A6A1C2E935}" type="presParOf" srcId="{D6731DC8-3E67-49BC-BBA5-C33AEA51309C}" destId="{1EB92787-52F2-41E9-A1E8-40FF760AE503}" srcOrd="0" destOrd="0" presId="urn:microsoft.com/office/officeart/2005/8/layout/hProcess6"/>
    <dgm:cxn modelId="{7388F0D6-FCD9-462F-9370-A9017A221B3C}" type="presParOf" srcId="{1EB92787-52F2-41E9-A1E8-40FF760AE503}" destId="{38173CA9-8622-4C6E-9735-57C6C5EC91C3}" srcOrd="0" destOrd="0" presId="urn:microsoft.com/office/officeart/2005/8/layout/hProcess6"/>
    <dgm:cxn modelId="{0FFFE312-0691-4B54-945C-3220792A520A}" type="presParOf" srcId="{1EB92787-52F2-41E9-A1E8-40FF760AE503}" destId="{2B170ACE-9108-4D5A-BFFA-3E2520E940DF}" srcOrd="1" destOrd="0" presId="urn:microsoft.com/office/officeart/2005/8/layout/hProcess6"/>
    <dgm:cxn modelId="{3D7314FB-5C3D-4983-B629-F85C85470025}" type="presParOf" srcId="{1EB92787-52F2-41E9-A1E8-40FF760AE503}" destId="{98AB4E9F-0722-4D8C-97EC-18C5BC6D5AF3}" srcOrd="2" destOrd="0" presId="urn:microsoft.com/office/officeart/2005/8/layout/hProcess6"/>
    <dgm:cxn modelId="{1FF610DA-9805-44EF-86CC-2966BA480BB7}" type="presParOf" srcId="{1EB92787-52F2-41E9-A1E8-40FF760AE503}" destId="{5F61E875-E455-4181-8F41-AD5C1C39E1B8}" srcOrd="3" destOrd="0" presId="urn:microsoft.com/office/officeart/2005/8/layout/hProcess6"/>
    <dgm:cxn modelId="{B8C5100B-5D82-4577-98CA-EE0082D96FA0}" type="presParOf" srcId="{D6731DC8-3E67-49BC-BBA5-C33AEA51309C}" destId="{2978761F-9833-4A7E-9389-881647E3B664}" srcOrd="1" destOrd="0" presId="urn:microsoft.com/office/officeart/2005/8/layout/hProcess6"/>
    <dgm:cxn modelId="{36B9BB5C-D768-4CDD-8F6E-9052C1ECA2CD}" type="presParOf" srcId="{D6731DC8-3E67-49BC-BBA5-C33AEA51309C}" destId="{0846EFD2-1879-4697-840E-4CD37EB1FC46}" srcOrd="2" destOrd="0" presId="urn:microsoft.com/office/officeart/2005/8/layout/hProcess6"/>
    <dgm:cxn modelId="{634106F1-B03E-40FC-BE6A-DF12AAABFA65}" type="presParOf" srcId="{0846EFD2-1879-4697-840E-4CD37EB1FC46}" destId="{C6DCF99E-FA93-49F9-AE64-C24C7B1F9960}" srcOrd="0" destOrd="0" presId="urn:microsoft.com/office/officeart/2005/8/layout/hProcess6"/>
    <dgm:cxn modelId="{B4B2EAFC-F1FD-4AC2-8057-33D8A486883F}" type="presParOf" srcId="{0846EFD2-1879-4697-840E-4CD37EB1FC46}" destId="{36083C6D-3531-400E-A656-13A4F3AB07C7}" srcOrd="1" destOrd="0" presId="urn:microsoft.com/office/officeart/2005/8/layout/hProcess6"/>
    <dgm:cxn modelId="{467F19C2-DF56-46FB-BAEF-973CA5055672}" type="presParOf" srcId="{0846EFD2-1879-4697-840E-4CD37EB1FC46}" destId="{FBE448A6-98B8-460A-A155-39FE6758314A}" srcOrd="2" destOrd="0" presId="urn:microsoft.com/office/officeart/2005/8/layout/hProcess6"/>
    <dgm:cxn modelId="{5C3F084F-98B6-4359-B77D-3F82D374691E}" type="presParOf" srcId="{0846EFD2-1879-4697-840E-4CD37EB1FC46}" destId="{CAA8E308-41C0-42DA-BA9A-8D5F6F47CAAF}" srcOrd="3" destOrd="0" presId="urn:microsoft.com/office/officeart/2005/8/layout/hProcess6"/>
    <dgm:cxn modelId="{524B0AD8-2998-4D0F-9A55-735DEB1F5F5E}" type="presParOf" srcId="{D6731DC8-3E67-49BC-BBA5-C33AEA51309C}" destId="{3295A000-C2C4-4790-A718-D256BDB0ABA5}" srcOrd="3" destOrd="0" presId="urn:microsoft.com/office/officeart/2005/8/layout/hProcess6"/>
    <dgm:cxn modelId="{6F6EF6D3-6BE9-4C20-8CFA-401EF242943E}" type="presParOf" srcId="{D6731DC8-3E67-49BC-BBA5-C33AEA51309C}" destId="{032DACF8-3242-4A8B-9370-09373236934A}" srcOrd="4" destOrd="0" presId="urn:microsoft.com/office/officeart/2005/8/layout/hProcess6"/>
    <dgm:cxn modelId="{CBC92D7A-0BCB-4C9C-95EF-6CB668E3B48F}" type="presParOf" srcId="{032DACF8-3242-4A8B-9370-09373236934A}" destId="{5E0CB126-87B2-4F42-88AA-1A9BE6078022}" srcOrd="0" destOrd="0" presId="urn:microsoft.com/office/officeart/2005/8/layout/hProcess6"/>
    <dgm:cxn modelId="{86CB98C6-3D7B-4F59-84D8-F78280294774}" type="presParOf" srcId="{032DACF8-3242-4A8B-9370-09373236934A}" destId="{FF9B245B-F4F6-48FD-8964-2D79DC0E902E}" srcOrd="1" destOrd="0" presId="urn:microsoft.com/office/officeart/2005/8/layout/hProcess6"/>
    <dgm:cxn modelId="{2FF9C86A-DF39-435C-80D4-79835B6C8CA1}" type="presParOf" srcId="{032DACF8-3242-4A8B-9370-09373236934A}" destId="{6CF943A5-571D-4BBB-9DD7-1F43F3615EB4}" srcOrd="2" destOrd="0" presId="urn:microsoft.com/office/officeart/2005/8/layout/hProcess6"/>
    <dgm:cxn modelId="{51E69E2C-2D29-4A7D-9CD0-3FEA137C8DF3}" type="presParOf" srcId="{032DACF8-3242-4A8B-9370-09373236934A}" destId="{1D931A8F-DCEB-4F43-84CB-AA51AA44471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469F25-7581-446F-A9BF-2ED2B3AA10DA}" type="doc">
      <dgm:prSet loTypeId="urn:microsoft.com/office/officeart/2005/8/layout/process4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8C6D4281-9658-4B46-8733-B47EE109505C}">
      <dgm:prSet phldrT="[Texto]" custT="1"/>
      <dgm:spPr>
        <a:xfrm rot="10800000">
          <a:off x="0" y="1240"/>
          <a:ext cx="7848873" cy="2254537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Single integrated version </a:t>
          </a:r>
          <a:r>
            <a:rPr lang="en-US" sz="2000" dirty="0" smtClean="0"/>
            <a:t>updated by the WG Chair, considering comments from members.</a:t>
          </a:r>
          <a:endParaRPr lang="en-US" sz="2800" i="1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9074E2E-D307-4D4C-98FC-C0914F53BA3E}" type="parTrans" cxnId="{8F869706-98A1-4930-B949-70A361649049}">
      <dgm:prSet/>
      <dgm:spPr/>
      <dgm:t>
        <a:bodyPr/>
        <a:lstStyle/>
        <a:p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DABB18-40A4-45D2-A1D6-AFFBDB8AFB39}" type="sibTrans" cxnId="{8F869706-98A1-4930-B949-70A361649049}">
      <dgm:prSet/>
      <dgm:spPr/>
      <dgm:t>
        <a:bodyPr/>
        <a:lstStyle/>
        <a:p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5D2244-9D57-484B-B221-58BC7FD256CA}">
      <dgm:prSet phldrT="[Texto]" custT="1"/>
      <dgm:spPr>
        <a:xfrm>
          <a:off x="0" y="2210000"/>
          <a:ext cx="7848873" cy="712588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A02D578-1068-4781-8788-78FE8325B2C5}" type="parTrans" cxnId="{8164C148-43DD-4ABC-8A07-CD2D26766FC3}">
      <dgm:prSet/>
      <dgm:spPr/>
      <dgm:t>
        <a:bodyPr/>
        <a:lstStyle/>
        <a:p>
          <a:endParaRPr lang="en-US"/>
        </a:p>
      </dgm:t>
    </dgm:pt>
    <dgm:pt modelId="{F568F1F3-39FF-4B19-BF77-39E2D0363163}" type="sibTrans" cxnId="{8164C148-43DD-4ABC-8A07-CD2D26766FC3}">
      <dgm:prSet/>
      <dgm:spPr/>
      <dgm:t>
        <a:bodyPr/>
        <a:lstStyle/>
        <a:p>
          <a:endParaRPr lang="en-US"/>
        </a:p>
      </dgm:t>
    </dgm:pt>
    <dgm:pt modelId="{3700E142-29EF-40AD-A742-DEE6D734A364}">
      <dgm:prSet phldrT="[Texto]" custT="1"/>
      <dgm:spPr>
        <a:xfrm>
          <a:off x="0" y="2627332"/>
          <a:ext cx="3924436" cy="1403874"/>
        </a:xfrm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pPr algn="ctr"/>
          <a:r>
            <a:rPr lang="en-US" sz="1800" dirty="0" smtClean="0"/>
            <a:t>Planned to be ready for the </a:t>
          </a:r>
          <a:br>
            <a:rPr lang="en-US" sz="1800" dirty="0" smtClean="0"/>
          </a:br>
          <a:r>
            <a:rPr lang="en-US" sz="1800" dirty="0" smtClean="0"/>
            <a:t>XXIII INCOSAI</a:t>
          </a:r>
          <a:endParaRPr lang="en-US" sz="18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C24AB17-6E24-4136-AFCA-E57144DA646E}" type="parTrans" cxnId="{74276B5D-6FD9-4000-9608-052E0FF041AA}">
      <dgm:prSet/>
      <dgm:spPr/>
      <dgm:t>
        <a:bodyPr/>
        <a:lstStyle/>
        <a:p>
          <a:endParaRPr lang="en-US"/>
        </a:p>
      </dgm:t>
    </dgm:pt>
    <dgm:pt modelId="{9A2AE9EF-9649-43A0-9DAB-838DE66E98D4}" type="sibTrans" cxnId="{74276B5D-6FD9-4000-9608-052E0FF041AA}">
      <dgm:prSet/>
      <dgm:spPr/>
      <dgm:t>
        <a:bodyPr/>
        <a:lstStyle/>
        <a:p>
          <a:endParaRPr lang="en-US"/>
        </a:p>
      </dgm:t>
    </dgm:pt>
    <dgm:pt modelId="{2F4B086A-BE26-46F8-9560-3B47BA517D0E}">
      <dgm:prSet custT="1"/>
      <dgm:spPr/>
      <dgm:t>
        <a:bodyPr/>
        <a:lstStyle/>
        <a:p>
          <a:r>
            <a:rPr lang="en-US" sz="20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Dissemination</a:t>
          </a:r>
          <a:r>
            <a:rPr lang="en-US" sz="2000" noProof="0" dirty="0" smtClean="0"/>
            <a:t> among the INTOSAI Community &amp; stakeholders </a:t>
          </a:r>
          <a:r>
            <a:rPr lang="en-US" sz="20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 comments </a:t>
          </a:r>
          <a:r>
            <a:rPr lang="en-US" sz="2000" noProof="0" dirty="0" smtClean="0"/>
            <a:t/>
          </a:r>
          <a:br>
            <a:rPr lang="en-US" sz="2000" noProof="0" dirty="0" smtClean="0"/>
          </a:br>
          <a:r>
            <a:rPr lang="en-US" sz="2000" noProof="0" dirty="0" smtClean="0"/>
            <a:t>(3-month period).</a:t>
          </a:r>
          <a:endParaRPr lang="en-US" sz="2000" dirty="0"/>
        </a:p>
      </dgm:t>
    </dgm:pt>
    <dgm:pt modelId="{7B199FE5-5315-49F8-AFE5-59B78B4E047A}" type="parTrans" cxnId="{FA333AA9-D699-41E0-99AB-1724788E92F9}">
      <dgm:prSet/>
      <dgm:spPr/>
      <dgm:t>
        <a:bodyPr/>
        <a:lstStyle/>
        <a:p>
          <a:endParaRPr lang="en-US"/>
        </a:p>
      </dgm:t>
    </dgm:pt>
    <dgm:pt modelId="{59DA09DD-0739-43A1-9FBF-94E3606B0821}" type="sibTrans" cxnId="{FA333AA9-D699-41E0-99AB-1724788E92F9}">
      <dgm:prSet/>
      <dgm:spPr/>
      <dgm:t>
        <a:bodyPr/>
        <a:lstStyle/>
        <a:p>
          <a:endParaRPr lang="en-US"/>
        </a:p>
      </dgm:t>
    </dgm:pt>
    <dgm:pt modelId="{73F6286E-003F-4DFB-A00B-091EBAF2C1D1}">
      <dgm:prSet custT="1"/>
      <dgm:spPr/>
      <dgm:t>
        <a:bodyPr/>
        <a:lstStyle/>
        <a:p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Translation</a:t>
          </a:r>
          <a:r>
            <a:rPr lang="en-US" sz="2000" dirty="0" smtClean="0"/>
            <a:t> into the INTOSAI official languages by SAIs of Austria, France, Kuwait and Mexico.</a:t>
          </a:r>
          <a:endParaRPr lang="en-US" sz="2000" dirty="0"/>
        </a:p>
      </dgm:t>
    </dgm:pt>
    <dgm:pt modelId="{4C6BB6C4-8D54-406F-B872-1476F1B1F4F4}" type="parTrans" cxnId="{0AAA1110-8619-4421-8AA7-99E7CAA12ADF}">
      <dgm:prSet/>
      <dgm:spPr/>
      <dgm:t>
        <a:bodyPr/>
        <a:lstStyle/>
        <a:p>
          <a:endParaRPr lang="es-ES"/>
        </a:p>
      </dgm:t>
    </dgm:pt>
    <dgm:pt modelId="{2E6543D7-5A3F-41CD-81AC-A323A3B48D8C}" type="sibTrans" cxnId="{0AAA1110-8619-4421-8AA7-99E7CAA12ADF}">
      <dgm:prSet/>
      <dgm:spPr/>
      <dgm:t>
        <a:bodyPr/>
        <a:lstStyle/>
        <a:p>
          <a:endParaRPr lang="es-ES"/>
        </a:p>
      </dgm:t>
    </dgm:pt>
    <dgm:pt modelId="{4D686281-B844-4C12-B5DE-9E5FC79356C9}" type="pres">
      <dgm:prSet presAssocID="{B7469F25-7581-446F-A9BF-2ED2B3AA10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D3455D-8250-4B69-BB1C-AFE7D746E3D6}" type="pres">
      <dgm:prSet presAssocID="{A25D2244-9D57-484B-B221-58BC7FD256CA}" presName="boxAndChildren" presStyleCnt="0"/>
      <dgm:spPr/>
      <dgm:t>
        <a:bodyPr/>
        <a:lstStyle/>
        <a:p>
          <a:endParaRPr lang="en-US"/>
        </a:p>
      </dgm:t>
    </dgm:pt>
    <dgm:pt modelId="{E200845B-0B28-4FA8-895A-81FD93D90ADD}" type="pres">
      <dgm:prSet presAssocID="{A25D2244-9D57-484B-B221-58BC7FD256CA}" presName="parentTextBox" presStyleLbl="node1" presStyleIdx="0" presStyleCnt="4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79F307-B42C-48AA-8618-EAC22805326A}" type="pres">
      <dgm:prSet presAssocID="{A25D2244-9D57-484B-B221-58BC7FD256CA}" presName="entireBox" presStyleLbl="node1" presStyleIdx="0" presStyleCnt="4" custScaleY="23349"/>
      <dgm:spPr/>
      <dgm:t>
        <a:bodyPr/>
        <a:lstStyle/>
        <a:p>
          <a:endParaRPr lang="en-US"/>
        </a:p>
      </dgm:t>
    </dgm:pt>
    <dgm:pt modelId="{3E5DCCF6-FE9D-4EF6-86F9-3C9F01A68DE3}" type="pres">
      <dgm:prSet presAssocID="{A25D2244-9D57-484B-B221-58BC7FD256CA}" presName="descendantBox" presStyleCnt="0"/>
      <dgm:spPr/>
      <dgm:t>
        <a:bodyPr/>
        <a:lstStyle/>
        <a:p>
          <a:endParaRPr lang="en-US"/>
        </a:p>
      </dgm:t>
    </dgm:pt>
    <dgm:pt modelId="{34032CDD-4483-4AE9-85AB-37E8992F60C2}" type="pres">
      <dgm:prSet presAssocID="{3700E142-29EF-40AD-A742-DEE6D734A364}" presName="childTextBox" presStyleLbl="fgAccFollowNode1" presStyleIdx="0" presStyleCnt="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13187FD-10AA-4454-9011-2D6F682BFABC}" type="pres">
      <dgm:prSet presAssocID="{2E6543D7-5A3F-41CD-81AC-A323A3B48D8C}" presName="sp" presStyleCnt="0"/>
      <dgm:spPr/>
      <dgm:t>
        <a:bodyPr/>
        <a:lstStyle/>
        <a:p>
          <a:endParaRPr lang="es-ES"/>
        </a:p>
      </dgm:t>
    </dgm:pt>
    <dgm:pt modelId="{A97C8DE2-B15C-4C6D-AFF0-0F396FF9BD3E}" type="pres">
      <dgm:prSet presAssocID="{73F6286E-003F-4DFB-A00B-091EBAF2C1D1}" presName="arrowAndChildren" presStyleCnt="0"/>
      <dgm:spPr/>
      <dgm:t>
        <a:bodyPr/>
        <a:lstStyle/>
        <a:p>
          <a:endParaRPr lang="es-ES"/>
        </a:p>
      </dgm:t>
    </dgm:pt>
    <dgm:pt modelId="{66628E3D-08B3-412F-A7B6-625BEF34785F}" type="pres">
      <dgm:prSet presAssocID="{73F6286E-003F-4DFB-A00B-091EBAF2C1D1}" presName="parentTextArrow" presStyleLbl="node1" presStyleIdx="1" presStyleCnt="4"/>
      <dgm:spPr/>
      <dgm:t>
        <a:bodyPr/>
        <a:lstStyle/>
        <a:p>
          <a:endParaRPr lang="es-ES"/>
        </a:p>
      </dgm:t>
    </dgm:pt>
    <dgm:pt modelId="{84DE9BED-387A-4FD8-A2A0-1AA696D1A732}" type="pres">
      <dgm:prSet presAssocID="{59DA09DD-0739-43A1-9FBF-94E3606B0821}" presName="sp" presStyleCnt="0"/>
      <dgm:spPr/>
      <dgm:t>
        <a:bodyPr/>
        <a:lstStyle/>
        <a:p>
          <a:endParaRPr lang="en-US"/>
        </a:p>
      </dgm:t>
    </dgm:pt>
    <dgm:pt modelId="{AF12A5DD-2A63-4698-BCC7-2B2E2FC72A01}" type="pres">
      <dgm:prSet presAssocID="{2F4B086A-BE26-46F8-9560-3B47BA517D0E}" presName="arrowAndChildren" presStyleCnt="0"/>
      <dgm:spPr/>
      <dgm:t>
        <a:bodyPr/>
        <a:lstStyle/>
        <a:p>
          <a:endParaRPr lang="en-US"/>
        </a:p>
      </dgm:t>
    </dgm:pt>
    <dgm:pt modelId="{A1C4514F-079B-4EBF-BE52-78889EBE0936}" type="pres">
      <dgm:prSet presAssocID="{2F4B086A-BE26-46F8-9560-3B47BA517D0E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26741A17-11C5-4BBA-B4E6-D0B73BA91C66}" type="pres">
      <dgm:prSet presAssocID="{15DABB18-40A4-45D2-A1D6-AFFBDB8AFB39}" presName="sp" presStyleCnt="0"/>
      <dgm:spPr/>
      <dgm:t>
        <a:bodyPr/>
        <a:lstStyle/>
        <a:p>
          <a:endParaRPr lang="en-US"/>
        </a:p>
      </dgm:t>
    </dgm:pt>
    <dgm:pt modelId="{587003BD-C078-48B8-98C5-6B8C7463C811}" type="pres">
      <dgm:prSet presAssocID="{8C6D4281-9658-4B46-8733-B47EE109505C}" presName="arrowAndChildren" presStyleCnt="0"/>
      <dgm:spPr/>
      <dgm:t>
        <a:bodyPr/>
        <a:lstStyle/>
        <a:p>
          <a:endParaRPr lang="en-US"/>
        </a:p>
      </dgm:t>
    </dgm:pt>
    <dgm:pt modelId="{7322BCC9-16C2-4578-B381-1CFABA4DDB9B}" type="pres">
      <dgm:prSet presAssocID="{8C6D4281-9658-4B46-8733-B47EE109505C}" presName="parentTextArrow" presStyleLbl="node1" presStyleIdx="3" presStyleCnt="4" custScaleY="70510"/>
      <dgm:spPr>
        <a:prstGeom prst="upArrowCallout">
          <a:avLst/>
        </a:prstGeom>
      </dgm:spPr>
      <dgm:t>
        <a:bodyPr/>
        <a:lstStyle/>
        <a:p>
          <a:endParaRPr lang="en-US"/>
        </a:p>
      </dgm:t>
    </dgm:pt>
  </dgm:ptLst>
  <dgm:cxnLst>
    <dgm:cxn modelId="{8164C148-43DD-4ABC-8A07-CD2D26766FC3}" srcId="{B7469F25-7581-446F-A9BF-2ED2B3AA10DA}" destId="{A25D2244-9D57-484B-B221-58BC7FD256CA}" srcOrd="3" destOrd="0" parTransId="{6A02D578-1068-4781-8788-78FE8325B2C5}" sibTransId="{F568F1F3-39FF-4B19-BF77-39E2D0363163}"/>
    <dgm:cxn modelId="{6CBE8F32-B73F-4F72-81CF-6E01F7F8D9DE}" type="presOf" srcId="{73F6286E-003F-4DFB-A00B-091EBAF2C1D1}" destId="{66628E3D-08B3-412F-A7B6-625BEF34785F}" srcOrd="0" destOrd="0" presId="urn:microsoft.com/office/officeart/2005/8/layout/process4"/>
    <dgm:cxn modelId="{74276B5D-6FD9-4000-9608-052E0FF041AA}" srcId="{A25D2244-9D57-484B-B221-58BC7FD256CA}" destId="{3700E142-29EF-40AD-A742-DEE6D734A364}" srcOrd="0" destOrd="0" parTransId="{AC24AB17-6E24-4136-AFCA-E57144DA646E}" sibTransId="{9A2AE9EF-9649-43A0-9DAB-838DE66E98D4}"/>
    <dgm:cxn modelId="{B227B664-2A90-4954-9514-7990495155EE}" type="presOf" srcId="{A25D2244-9D57-484B-B221-58BC7FD256CA}" destId="{E200845B-0B28-4FA8-895A-81FD93D90ADD}" srcOrd="0" destOrd="0" presId="urn:microsoft.com/office/officeart/2005/8/layout/process4"/>
    <dgm:cxn modelId="{4A0D5628-1D5E-473E-BA71-9BCDB7B10231}" type="presOf" srcId="{B7469F25-7581-446F-A9BF-2ED2B3AA10DA}" destId="{4D686281-B844-4C12-B5DE-9E5FC79356C9}" srcOrd="0" destOrd="0" presId="urn:microsoft.com/office/officeart/2005/8/layout/process4"/>
    <dgm:cxn modelId="{F46CDB81-6925-49DC-A085-3DF01E57AC1F}" type="presOf" srcId="{8C6D4281-9658-4B46-8733-B47EE109505C}" destId="{7322BCC9-16C2-4578-B381-1CFABA4DDB9B}" srcOrd="0" destOrd="0" presId="urn:microsoft.com/office/officeart/2005/8/layout/process4"/>
    <dgm:cxn modelId="{FA333AA9-D699-41E0-99AB-1724788E92F9}" srcId="{B7469F25-7581-446F-A9BF-2ED2B3AA10DA}" destId="{2F4B086A-BE26-46F8-9560-3B47BA517D0E}" srcOrd="1" destOrd="0" parTransId="{7B199FE5-5315-49F8-AFE5-59B78B4E047A}" sibTransId="{59DA09DD-0739-43A1-9FBF-94E3606B0821}"/>
    <dgm:cxn modelId="{0AAA1110-8619-4421-8AA7-99E7CAA12ADF}" srcId="{B7469F25-7581-446F-A9BF-2ED2B3AA10DA}" destId="{73F6286E-003F-4DFB-A00B-091EBAF2C1D1}" srcOrd="2" destOrd="0" parTransId="{4C6BB6C4-8D54-406F-B872-1476F1B1F4F4}" sibTransId="{2E6543D7-5A3F-41CD-81AC-A323A3B48D8C}"/>
    <dgm:cxn modelId="{D055FBB0-D0CB-421D-9BBE-3161D7486901}" type="presOf" srcId="{2F4B086A-BE26-46F8-9560-3B47BA517D0E}" destId="{A1C4514F-079B-4EBF-BE52-78889EBE0936}" srcOrd="0" destOrd="0" presId="urn:microsoft.com/office/officeart/2005/8/layout/process4"/>
    <dgm:cxn modelId="{7BA19DB3-2F7A-42B8-A384-0BC297ED6000}" type="presOf" srcId="{A25D2244-9D57-484B-B221-58BC7FD256CA}" destId="{7D79F307-B42C-48AA-8618-EAC22805326A}" srcOrd="1" destOrd="0" presId="urn:microsoft.com/office/officeart/2005/8/layout/process4"/>
    <dgm:cxn modelId="{9A86C813-4B10-4AD3-A2A4-28D8B0830A25}" type="presOf" srcId="{3700E142-29EF-40AD-A742-DEE6D734A364}" destId="{34032CDD-4483-4AE9-85AB-37E8992F60C2}" srcOrd="0" destOrd="0" presId="urn:microsoft.com/office/officeart/2005/8/layout/process4"/>
    <dgm:cxn modelId="{8F869706-98A1-4930-B949-70A361649049}" srcId="{B7469F25-7581-446F-A9BF-2ED2B3AA10DA}" destId="{8C6D4281-9658-4B46-8733-B47EE109505C}" srcOrd="0" destOrd="0" parTransId="{19074E2E-D307-4D4C-98FC-C0914F53BA3E}" sibTransId="{15DABB18-40A4-45D2-A1D6-AFFBDB8AFB39}"/>
    <dgm:cxn modelId="{637D0410-B313-4D0A-BE27-8D7644FFFF12}" type="presParOf" srcId="{4D686281-B844-4C12-B5DE-9E5FC79356C9}" destId="{16D3455D-8250-4B69-BB1C-AFE7D746E3D6}" srcOrd="0" destOrd="0" presId="urn:microsoft.com/office/officeart/2005/8/layout/process4"/>
    <dgm:cxn modelId="{995D5A78-AC4D-4BDA-80FF-25E7A38EB72E}" type="presParOf" srcId="{16D3455D-8250-4B69-BB1C-AFE7D746E3D6}" destId="{E200845B-0B28-4FA8-895A-81FD93D90ADD}" srcOrd="0" destOrd="0" presId="urn:microsoft.com/office/officeart/2005/8/layout/process4"/>
    <dgm:cxn modelId="{625330DA-48AC-4FA4-9FF3-2408D5C714FF}" type="presParOf" srcId="{16D3455D-8250-4B69-BB1C-AFE7D746E3D6}" destId="{7D79F307-B42C-48AA-8618-EAC22805326A}" srcOrd="1" destOrd="0" presId="urn:microsoft.com/office/officeart/2005/8/layout/process4"/>
    <dgm:cxn modelId="{321696B7-4099-446B-A9DD-8D3869168CF3}" type="presParOf" srcId="{16D3455D-8250-4B69-BB1C-AFE7D746E3D6}" destId="{3E5DCCF6-FE9D-4EF6-86F9-3C9F01A68DE3}" srcOrd="2" destOrd="0" presId="urn:microsoft.com/office/officeart/2005/8/layout/process4"/>
    <dgm:cxn modelId="{BC5031EB-40DB-414A-9C77-E1D02F5C4EF0}" type="presParOf" srcId="{3E5DCCF6-FE9D-4EF6-86F9-3C9F01A68DE3}" destId="{34032CDD-4483-4AE9-85AB-37E8992F60C2}" srcOrd="0" destOrd="0" presId="urn:microsoft.com/office/officeart/2005/8/layout/process4"/>
    <dgm:cxn modelId="{953DFB69-218B-45A9-B540-B68A03595AE1}" type="presParOf" srcId="{4D686281-B844-4C12-B5DE-9E5FC79356C9}" destId="{313187FD-10AA-4454-9011-2D6F682BFABC}" srcOrd="1" destOrd="0" presId="urn:microsoft.com/office/officeart/2005/8/layout/process4"/>
    <dgm:cxn modelId="{A9BAFC27-D94B-49B5-BADA-F5342B1E7974}" type="presParOf" srcId="{4D686281-B844-4C12-B5DE-9E5FC79356C9}" destId="{A97C8DE2-B15C-4C6D-AFF0-0F396FF9BD3E}" srcOrd="2" destOrd="0" presId="urn:microsoft.com/office/officeart/2005/8/layout/process4"/>
    <dgm:cxn modelId="{5517E662-C974-4322-BE96-84E41399D593}" type="presParOf" srcId="{A97C8DE2-B15C-4C6D-AFF0-0F396FF9BD3E}" destId="{66628E3D-08B3-412F-A7B6-625BEF34785F}" srcOrd="0" destOrd="0" presId="urn:microsoft.com/office/officeart/2005/8/layout/process4"/>
    <dgm:cxn modelId="{A3F0F56B-6846-4C9B-9B59-1F5C0EBF3F6E}" type="presParOf" srcId="{4D686281-B844-4C12-B5DE-9E5FC79356C9}" destId="{84DE9BED-387A-4FD8-A2A0-1AA696D1A732}" srcOrd="3" destOrd="0" presId="urn:microsoft.com/office/officeart/2005/8/layout/process4"/>
    <dgm:cxn modelId="{34C68655-C1D4-45AF-949C-D94A0019A785}" type="presParOf" srcId="{4D686281-B844-4C12-B5DE-9E5FC79356C9}" destId="{AF12A5DD-2A63-4698-BCC7-2B2E2FC72A01}" srcOrd="4" destOrd="0" presId="urn:microsoft.com/office/officeart/2005/8/layout/process4"/>
    <dgm:cxn modelId="{518B318A-1365-451E-9DCE-0DC9C12ACD8F}" type="presParOf" srcId="{AF12A5DD-2A63-4698-BCC7-2B2E2FC72A01}" destId="{A1C4514F-079B-4EBF-BE52-78889EBE0936}" srcOrd="0" destOrd="0" presId="urn:microsoft.com/office/officeart/2005/8/layout/process4"/>
    <dgm:cxn modelId="{D924F4AE-5095-40B1-B6FE-788BA4AFB6F9}" type="presParOf" srcId="{4D686281-B844-4C12-B5DE-9E5FC79356C9}" destId="{26741A17-11C5-4BBA-B4E6-D0B73BA91C66}" srcOrd="5" destOrd="0" presId="urn:microsoft.com/office/officeart/2005/8/layout/process4"/>
    <dgm:cxn modelId="{0C09E2DA-53EC-4C9D-BF95-99B9F6D879A3}" type="presParOf" srcId="{4D686281-B844-4C12-B5DE-9E5FC79356C9}" destId="{587003BD-C078-48B8-98C5-6B8C7463C811}" srcOrd="6" destOrd="0" presId="urn:microsoft.com/office/officeart/2005/8/layout/process4"/>
    <dgm:cxn modelId="{0ACEEDF8-A8BA-450B-A214-1B6E073C149A}" type="presParOf" srcId="{587003BD-C078-48B8-98C5-6B8C7463C811}" destId="{7322BCC9-16C2-4578-B381-1CFABA4DDB9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718D3-7A6C-43C4-B3AE-1B72E2E2A64A}">
      <dsp:nvSpPr>
        <dsp:cNvPr id="0" name=""/>
        <dsp:cNvSpPr/>
      </dsp:nvSpPr>
      <dsp:spPr>
        <a:xfrm>
          <a:off x="600377" y="1094210"/>
          <a:ext cx="3718851" cy="1821551"/>
        </a:xfrm>
        <a:prstGeom prst="rect">
          <a:avLst/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114988-1466-47BD-806F-4B0B6DC63345}">
      <dsp:nvSpPr>
        <dsp:cNvPr id="0" name=""/>
        <dsp:cNvSpPr/>
      </dsp:nvSpPr>
      <dsp:spPr>
        <a:xfrm>
          <a:off x="737193" y="1210764"/>
          <a:ext cx="3037557" cy="1786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 new member: 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*India</a:t>
          </a:r>
        </a:p>
      </dsp:txBody>
      <dsp:txXfrm>
        <a:off x="737193" y="1210764"/>
        <a:ext cx="3037557" cy="1786997"/>
      </dsp:txXfrm>
    </dsp:sp>
    <dsp:sp modelId="{72AAE3A4-B362-49F1-834A-E6F564AFC836}">
      <dsp:nvSpPr>
        <dsp:cNvPr id="0" name=""/>
        <dsp:cNvSpPr/>
      </dsp:nvSpPr>
      <dsp:spPr>
        <a:xfrm>
          <a:off x="2740212" y="1185425"/>
          <a:ext cx="1457890" cy="1786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A658E-D001-46D8-9DB5-DFE9357FA4F0}">
      <dsp:nvSpPr>
        <dsp:cNvPr id="0" name=""/>
        <dsp:cNvSpPr/>
      </dsp:nvSpPr>
      <dsp:spPr>
        <a:xfrm>
          <a:off x="151801" y="490218"/>
          <a:ext cx="789809" cy="789809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94C700-C0FB-4217-858F-C561E6E31BA1}">
      <dsp:nvSpPr>
        <dsp:cNvPr id="0" name=""/>
        <dsp:cNvSpPr/>
      </dsp:nvSpPr>
      <dsp:spPr>
        <a:xfrm>
          <a:off x="3786192" y="793335"/>
          <a:ext cx="743350" cy="254739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861FBC-04B4-428E-83D2-A4418BB3132B}">
      <dsp:nvSpPr>
        <dsp:cNvPr id="0" name=""/>
        <dsp:cNvSpPr/>
      </dsp:nvSpPr>
      <dsp:spPr>
        <a:xfrm>
          <a:off x="4241203" y="1196655"/>
          <a:ext cx="464" cy="1706754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090A6-5A95-4081-A4C1-FF1EE8660A3F}">
      <dsp:nvSpPr>
        <dsp:cNvPr id="0" name=""/>
        <dsp:cNvSpPr/>
      </dsp:nvSpPr>
      <dsp:spPr>
        <a:xfrm>
          <a:off x="1083" y="-51779"/>
          <a:ext cx="2758243" cy="397094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i="1" kern="1200" noProof="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6200000">
        <a:off x="-1351179" y="1300482"/>
        <a:ext cx="3256173" cy="551648"/>
      </dsp:txXfrm>
    </dsp:sp>
    <dsp:sp modelId="{9E370567-31AC-4AC5-AA1B-63D6C36DE472}">
      <dsp:nvSpPr>
        <dsp:cNvPr id="0" name=""/>
        <dsp:cNvSpPr/>
      </dsp:nvSpPr>
      <dsp:spPr>
        <a:xfrm>
          <a:off x="552731" y="-51779"/>
          <a:ext cx="2054891" cy="3970943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End of 2018 </a:t>
          </a:r>
          <a:r>
            <a:rPr lang="en-US" sz="2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 questionnaire</a:t>
          </a:r>
          <a:r>
            <a:rPr lang="en-US" sz="24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 launched </a:t>
          </a:r>
          <a:r>
            <a:rPr lang="en-US" sz="2400" kern="120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among the INTOSAI Community</a:t>
          </a:r>
          <a:r>
            <a:rPr lang="en-US" sz="2400" kern="120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br>
            <a:rPr lang="en-US" sz="2400" kern="120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en-US" sz="2200" i="1" kern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(Questions: </a:t>
          </a:r>
          <a:r>
            <a:rPr lang="en-US" sz="2200" i="1" kern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</a:t>
          </a:r>
          <a:r>
            <a:rPr lang="en-US" sz="2200" i="1" kern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/>
          </a:r>
          <a:br>
            <a:rPr lang="en-US" sz="2200" i="1" kern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en-US" sz="2200" i="1" kern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Response rate: </a:t>
          </a:r>
          <a:r>
            <a:rPr lang="en-US" sz="2200" i="1" kern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49/149</a:t>
          </a:r>
          <a:r>
            <a:rPr lang="en-US" sz="2200" i="1" kern="1200" noProof="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member SAIs.)</a:t>
          </a:r>
          <a:endParaRPr lang="en-US" sz="2200" i="1" kern="1200" noProof="0" dirty="0">
            <a:solidFill>
              <a:schemeClr val="tx1">
                <a:lumMod val="75000"/>
                <a:lumOff val="25000"/>
              </a:schemeClr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52731" y="-51779"/>
        <a:ext cx="2054891" cy="3970943"/>
      </dsp:txXfrm>
    </dsp:sp>
    <dsp:sp modelId="{81EB0D72-2ECC-4A87-8E20-90B6316F4CEC}">
      <dsp:nvSpPr>
        <dsp:cNvPr id="0" name=""/>
        <dsp:cNvSpPr/>
      </dsp:nvSpPr>
      <dsp:spPr>
        <a:xfrm>
          <a:off x="2855864" y="-51779"/>
          <a:ext cx="2758243" cy="397094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noProof="0" dirty="0">
            <a:solidFill>
              <a:sysClr val="window" lastClr="FFFFFF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6200000">
        <a:off x="1503602" y="1300482"/>
        <a:ext cx="3256173" cy="551648"/>
      </dsp:txXfrm>
    </dsp:sp>
    <dsp:sp modelId="{12306329-63BC-47B3-9AE8-03302EF04F66}">
      <dsp:nvSpPr>
        <dsp:cNvPr id="0" name=""/>
        <dsp:cNvSpPr/>
      </dsp:nvSpPr>
      <dsp:spPr>
        <a:xfrm rot="5400000">
          <a:off x="2626543" y="2577669"/>
          <a:ext cx="486225" cy="4137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AFA84C-8210-4523-A524-66D7E672B7B9}">
      <dsp:nvSpPr>
        <dsp:cNvPr id="0" name=""/>
        <dsp:cNvSpPr/>
      </dsp:nvSpPr>
      <dsp:spPr>
        <a:xfrm>
          <a:off x="3407513" y="-51779"/>
          <a:ext cx="2054891" cy="3970943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Responses will help to generate </a:t>
          </a:r>
          <a:r>
            <a:rPr lang="en-US" sz="22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guidance material </a:t>
          </a:r>
          <a:r>
            <a:rPr lang="en-US" sz="2200" kern="120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 the ISSAI 40 principles </a:t>
          </a:r>
          <a:r>
            <a:rPr lang="en-US" sz="21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implementation.</a:t>
          </a:r>
          <a:endParaRPr lang="en-US" sz="2200" kern="1200" noProof="0" dirty="0"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407513" y="-51779"/>
        <a:ext cx="2054891" cy="39709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DF02E-5100-446D-9A4E-220C0E82E1EF}">
      <dsp:nvSpPr>
        <dsp:cNvPr id="0" name=""/>
        <dsp:cNvSpPr/>
      </dsp:nvSpPr>
      <dsp:spPr>
        <a:xfrm>
          <a:off x="2027627" y="65"/>
          <a:ext cx="2040744" cy="421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err="1" smtClean="0"/>
            <a:t>Task</a:t>
          </a:r>
          <a:r>
            <a:rPr lang="es-MX" sz="2500" kern="1200" dirty="0" smtClean="0"/>
            <a:t> </a:t>
          </a:r>
          <a:r>
            <a:rPr lang="es-MX" sz="2500" kern="1200" dirty="0" err="1" smtClean="0"/>
            <a:t>Team</a:t>
          </a:r>
          <a:endParaRPr lang="en-US" sz="2500" kern="1200" dirty="0"/>
        </a:p>
      </dsp:txBody>
      <dsp:txXfrm>
        <a:off x="2039963" y="12401"/>
        <a:ext cx="2016072" cy="396511"/>
      </dsp:txXfrm>
    </dsp:sp>
    <dsp:sp modelId="{E14606CA-ACDD-4B6F-88F1-D3D1A0D7B79C}">
      <dsp:nvSpPr>
        <dsp:cNvPr id="0" name=""/>
        <dsp:cNvSpPr/>
      </dsp:nvSpPr>
      <dsp:spPr>
        <a:xfrm>
          <a:off x="2231702" y="421249"/>
          <a:ext cx="204074" cy="315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887"/>
              </a:lnTo>
              <a:lnTo>
                <a:pt x="204074" y="31588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B15C9B-8E35-4700-B358-0F98E356AFA4}">
      <dsp:nvSpPr>
        <dsp:cNvPr id="0" name=""/>
        <dsp:cNvSpPr/>
      </dsp:nvSpPr>
      <dsp:spPr>
        <a:xfrm>
          <a:off x="2435776" y="526545"/>
          <a:ext cx="1632595" cy="421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Austria</a:t>
          </a:r>
          <a:endParaRPr lang="en-US" sz="2500" kern="1200" dirty="0"/>
        </a:p>
      </dsp:txBody>
      <dsp:txXfrm>
        <a:off x="2448112" y="538881"/>
        <a:ext cx="1607923" cy="396511"/>
      </dsp:txXfrm>
    </dsp:sp>
    <dsp:sp modelId="{D9ABDE25-5FF4-4038-A954-1E2BA0BEF537}">
      <dsp:nvSpPr>
        <dsp:cNvPr id="0" name=""/>
        <dsp:cNvSpPr/>
      </dsp:nvSpPr>
      <dsp:spPr>
        <a:xfrm>
          <a:off x="2231702" y="421249"/>
          <a:ext cx="204074" cy="842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2367"/>
              </a:lnTo>
              <a:lnTo>
                <a:pt x="204074" y="84236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AEFAD-7593-488B-A6DC-71E2936DE7D4}">
      <dsp:nvSpPr>
        <dsp:cNvPr id="0" name=""/>
        <dsp:cNvSpPr/>
      </dsp:nvSpPr>
      <dsp:spPr>
        <a:xfrm>
          <a:off x="2435776" y="1053024"/>
          <a:ext cx="1632595" cy="421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err="1" smtClean="0"/>
            <a:t>Hungary</a:t>
          </a:r>
          <a:endParaRPr lang="en-US" sz="2500" kern="1200" dirty="0"/>
        </a:p>
      </dsp:txBody>
      <dsp:txXfrm>
        <a:off x="2448112" y="1065360"/>
        <a:ext cx="1607923" cy="396511"/>
      </dsp:txXfrm>
    </dsp:sp>
    <dsp:sp modelId="{A52004A7-CA94-45B3-9410-76D16989B3FF}">
      <dsp:nvSpPr>
        <dsp:cNvPr id="0" name=""/>
        <dsp:cNvSpPr/>
      </dsp:nvSpPr>
      <dsp:spPr>
        <a:xfrm>
          <a:off x="2231702" y="421249"/>
          <a:ext cx="204074" cy="1368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8846"/>
              </a:lnTo>
              <a:lnTo>
                <a:pt x="204074" y="1368846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0F0D4-059F-4B2A-8214-2411EB822F4A}">
      <dsp:nvSpPr>
        <dsp:cNvPr id="0" name=""/>
        <dsp:cNvSpPr/>
      </dsp:nvSpPr>
      <dsp:spPr>
        <a:xfrm>
          <a:off x="2435776" y="1579504"/>
          <a:ext cx="1632595" cy="421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Iraq</a:t>
          </a:r>
          <a:endParaRPr lang="en-US" sz="2500" kern="1200" dirty="0"/>
        </a:p>
      </dsp:txBody>
      <dsp:txXfrm>
        <a:off x="2448112" y="1591840"/>
        <a:ext cx="1607923" cy="396511"/>
      </dsp:txXfrm>
    </dsp:sp>
    <dsp:sp modelId="{0636A636-DD2A-4EF5-93D3-99CDC095C5CB}">
      <dsp:nvSpPr>
        <dsp:cNvPr id="0" name=""/>
        <dsp:cNvSpPr/>
      </dsp:nvSpPr>
      <dsp:spPr>
        <a:xfrm>
          <a:off x="2231702" y="421249"/>
          <a:ext cx="204074" cy="1895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5326"/>
              </a:lnTo>
              <a:lnTo>
                <a:pt x="204074" y="1895326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6270E-D6EB-4460-BA2D-930B3F7447CE}">
      <dsp:nvSpPr>
        <dsp:cNvPr id="0" name=""/>
        <dsp:cNvSpPr/>
      </dsp:nvSpPr>
      <dsp:spPr>
        <a:xfrm>
          <a:off x="2435776" y="2105983"/>
          <a:ext cx="1632595" cy="421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Kuwait</a:t>
          </a:r>
          <a:endParaRPr lang="en-US" sz="3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48112" y="2118319"/>
        <a:ext cx="1607923" cy="396511"/>
      </dsp:txXfrm>
    </dsp:sp>
    <dsp:sp modelId="{8C80A77A-7239-4047-A33D-1D9389DC8B4D}">
      <dsp:nvSpPr>
        <dsp:cNvPr id="0" name=""/>
        <dsp:cNvSpPr/>
      </dsp:nvSpPr>
      <dsp:spPr>
        <a:xfrm>
          <a:off x="2231702" y="421249"/>
          <a:ext cx="204074" cy="2421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805"/>
              </a:lnTo>
              <a:lnTo>
                <a:pt x="204074" y="242180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6CA9D-356B-42BA-9336-1CEE0159FB0D}">
      <dsp:nvSpPr>
        <dsp:cNvPr id="0" name=""/>
        <dsp:cNvSpPr/>
      </dsp:nvSpPr>
      <dsp:spPr>
        <a:xfrm>
          <a:off x="2435776" y="2632463"/>
          <a:ext cx="1632595" cy="421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Peru</a:t>
          </a:r>
          <a:endParaRPr lang="en-US" sz="2500" kern="1200" dirty="0"/>
        </a:p>
      </dsp:txBody>
      <dsp:txXfrm>
        <a:off x="2448112" y="2644799"/>
        <a:ext cx="1607923" cy="396511"/>
      </dsp:txXfrm>
    </dsp:sp>
    <dsp:sp modelId="{8EF1CB8C-CCF7-4BB3-910F-D8C8215DEE44}">
      <dsp:nvSpPr>
        <dsp:cNvPr id="0" name=""/>
        <dsp:cNvSpPr/>
      </dsp:nvSpPr>
      <dsp:spPr>
        <a:xfrm>
          <a:off x="2231702" y="421249"/>
          <a:ext cx="204074" cy="2948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8285"/>
              </a:lnTo>
              <a:lnTo>
                <a:pt x="204074" y="2948285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1535A-8A38-4C3F-980E-1C92D6DF3703}">
      <dsp:nvSpPr>
        <dsp:cNvPr id="0" name=""/>
        <dsp:cNvSpPr/>
      </dsp:nvSpPr>
      <dsp:spPr>
        <a:xfrm>
          <a:off x="2435776" y="3158942"/>
          <a:ext cx="1632595" cy="421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smtClean="0"/>
            <a:t>Tanzania</a:t>
          </a:r>
          <a:endParaRPr lang="en-US" sz="2500" kern="1200" dirty="0"/>
        </a:p>
      </dsp:txBody>
      <dsp:txXfrm>
        <a:off x="2448112" y="3171278"/>
        <a:ext cx="1607923" cy="396511"/>
      </dsp:txXfrm>
    </dsp:sp>
    <dsp:sp modelId="{CB26A2BD-FAF7-4E81-884F-0BDF499715F6}">
      <dsp:nvSpPr>
        <dsp:cNvPr id="0" name=""/>
        <dsp:cNvSpPr/>
      </dsp:nvSpPr>
      <dsp:spPr>
        <a:xfrm>
          <a:off x="2231702" y="421249"/>
          <a:ext cx="204074" cy="3474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4764"/>
              </a:lnTo>
              <a:lnTo>
                <a:pt x="204074" y="3474764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B8ABC-B733-4C0D-BF27-33F716DD1845}">
      <dsp:nvSpPr>
        <dsp:cNvPr id="0" name=""/>
        <dsp:cNvSpPr/>
      </dsp:nvSpPr>
      <dsp:spPr>
        <a:xfrm>
          <a:off x="2435776" y="3685422"/>
          <a:ext cx="1632595" cy="421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kern="1200" dirty="0" err="1" smtClean="0"/>
            <a:t>Turkey</a:t>
          </a:r>
          <a:endParaRPr lang="en-US" sz="2500" kern="1200" dirty="0"/>
        </a:p>
      </dsp:txBody>
      <dsp:txXfrm>
        <a:off x="2448112" y="3697758"/>
        <a:ext cx="1607923" cy="39651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29A05-858C-44FE-9660-EB2DEC445FBB}">
      <dsp:nvSpPr>
        <dsp:cNvPr id="0" name=""/>
        <dsp:cNvSpPr/>
      </dsp:nvSpPr>
      <dsp:spPr>
        <a:xfrm>
          <a:off x="-45284" y="3240"/>
          <a:ext cx="5016001" cy="1015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Updated by the </a:t>
          </a:r>
          <a:br>
            <a:rPr lang="en-U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</a:br>
          <a:r>
            <a:rPr lang="en-U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WG Chair, taking into account c</a:t>
          </a:r>
          <a:r>
            <a:rPr lang="en-US" sz="2200" kern="1200" dirty="0" smtClean="0">
              <a:latin typeface="Arial"/>
              <a:ea typeface="+mn-ea"/>
              <a:cs typeface="+mn-cs"/>
            </a:rPr>
            <a:t>omments received from members.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sp:txBody>
      <dsp:txXfrm>
        <a:off x="-15532" y="32992"/>
        <a:ext cx="4956497" cy="956308"/>
      </dsp:txXfrm>
    </dsp:sp>
    <dsp:sp modelId="{5B159ACC-0B65-4A8D-A5F6-319698182B32}">
      <dsp:nvSpPr>
        <dsp:cNvPr id="0" name=""/>
        <dsp:cNvSpPr/>
      </dsp:nvSpPr>
      <dsp:spPr>
        <a:xfrm rot="5400000">
          <a:off x="2381160" y="1029927"/>
          <a:ext cx="163111" cy="1957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2403997" y="1046238"/>
        <a:ext cx="117439" cy="114178"/>
      </dsp:txXfrm>
    </dsp:sp>
    <dsp:sp modelId="{9E3969F5-B8E4-43DB-AABE-82F006F17B8A}">
      <dsp:nvSpPr>
        <dsp:cNvPr id="0" name=""/>
        <dsp:cNvSpPr/>
      </dsp:nvSpPr>
      <dsp:spPr>
        <a:xfrm>
          <a:off x="-45284" y="1236535"/>
          <a:ext cx="5016001" cy="1015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Dissemination</a:t>
          </a:r>
          <a:r>
            <a:rPr lang="en-US" sz="2200" kern="1200" noProof="0" dirty="0" smtClean="0"/>
            <a:t> among the INTOSAI Community &amp; stakeholders for comments </a:t>
          </a:r>
          <a:r>
            <a:rPr lang="en-US" sz="22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(3-month period).</a:t>
          </a:r>
          <a:endParaRPr lang="en-US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sp:txBody>
      <dsp:txXfrm>
        <a:off x="-15532" y="1266287"/>
        <a:ext cx="4956497" cy="956308"/>
      </dsp:txXfrm>
    </dsp:sp>
    <dsp:sp modelId="{005B8D10-8041-4585-B264-3934D7286441}">
      <dsp:nvSpPr>
        <dsp:cNvPr id="0" name=""/>
        <dsp:cNvSpPr/>
      </dsp:nvSpPr>
      <dsp:spPr>
        <a:xfrm rot="5400000">
          <a:off x="2381160" y="2263221"/>
          <a:ext cx="163111" cy="1957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-5400000">
        <a:off x="2403997" y="2279532"/>
        <a:ext cx="117439" cy="114178"/>
      </dsp:txXfrm>
    </dsp:sp>
    <dsp:sp modelId="{D98AE3F5-CA77-4837-9FBF-24EA89AA67EB}">
      <dsp:nvSpPr>
        <dsp:cNvPr id="0" name=""/>
        <dsp:cNvSpPr/>
      </dsp:nvSpPr>
      <dsp:spPr>
        <a:xfrm>
          <a:off x="0" y="2469829"/>
          <a:ext cx="4925433" cy="9392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Translation</a:t>
          </a:r>
          <a:r>
            <a:rPr lang="en-US" sz="2200" kern="1200" dirty="0" smtClean="0"/>
            <a:t> into the INTOSAI official languages by </a:t>
          </a:r>
          <a:r>
            <a:rPr lang="en-U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SAIs of Austria, France, Kuwait and Mexico</a:t>
          </a:r>
          <a:r>
            <a:rPr lang="en-US" sz="2200" kern="1200" dirty="0" smtClean="0"/>
            <a:t>.</a:t>
          </a:r>
          <a:endParaRPr lang="en-US" sz="2200" kern="1200" dirty="0">
            <a:latin typeface="Arial"/>
            <a:ea typeface="+mn-ea"/>
            <a:cs typeface="+mn-cs"/>
          </a:endParaRPr>
        </a:p>
      </dsp:txBody>
      <dsp:txXfrm>
        <a:off x="27510" y="2497339"/>
        <a:ext cx="4870413" cy="884230"/>
      </dsp:txXfrm>
    </dsp:sp>
    <dsp:sp modelId="{99D71EC7-9825-4C88-9A20-FC047C6860CA}">
      <dsp:nvSpPr>
        <dsp:cNvPr id="0" name=""/>
        <dsp:cNvSpPr/>
      </dsp:nvSpPr>
      <dsp:spPr>
        <a:xfrm rot="5400000">
          <a:off x="2381160" y="3419953"/>
          <a:ext cx="163111" cy="1957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 rot="-5400000">
        <a:off x="2403997" y="3436264"/>
        <a:ext cx="117439" cy="114178"/>
      </dsp:txXfrm>
    </dsp:sp>
    <dsp:sp modelId="{6EDB9728-870B-414A-AA2E-02AF1F35E4A4}">
      <dsp:nvSpPr>
        <dsp:cNvPr id="0" name=""/>
        <dsp:cNvSpPr/>
      </dsp:nvSpPr>
      <dsp:spPr>
        <a:xfrm>
          <a:off x="-32546" y="3626561"/>
          <a:ext cx="4990525" cy="7626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Planned to be ready for the </a:t>
          </a:r>
          <a:br>
            <a:rPr lang="en-US" sz="2200" kern="1200" dirty="0" smtClean="0"/>
          </a:br>
          <a:r>
            <a:rPr lang="en-US" sz="2200" kern="1200" dirty="0" smtClean="0"/>
            <a:t>XXIII INCOSAI</a:t>
          </a:r>
          <a:endParaRPr lang="en-US" sz="2200" kern="1200" dirty="0">
            <a:latin typeface="Arial"/>
            <a:ea typeface="+mn-ea"/>
            <a:cs typeface="+mn-cs"/>
          </a:endParaRPr>
        </a:p>
      </dsp:txBody>
      <dsp:txXfrm>
        <a:off x="-10208" y="3648899"/>
        <a:ext cx="4945849" cy="7180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5EDB2-6D0D-46AD-AB74-5620E554708C}">
      <dsp:nvSpPr>
        <dsp:cNvPr id="0" name=""/>
        <dsp:cNvSpPr/>
      </dsp:nvSpPr>
      <dsp:spPr>
        <a:xfrm>
          <a:off x="0" y="52268"/>
          <a:ext cx="5447405" cy="1003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effectLst/>
            </a:rPr>
            <a:t>Coordination with KSC </a:t>
          </a:r>
          <a:r>
            <a:rPr lang="en-US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 progress</a:t>
          </a:r>
          <a:r>
            <a:rPr lang="en-US" sz="2400" b="0" kern="1200" dirty="0" smtClean="0">
              <a:effectLst/>
            </a:rPr>
            <a:t>.</a:t>
          </a:r>
          <a:endParaRPr lang="en-US" sz="2400" b="0" kern="1200" noProof="0" dirty="0">
            <a:effectLst/>
            <a:latin typeface="Arial"/>
            <a:ea typeface="+mn-ea"/>
            <a:cs typeface="+mn-cs"/>
          </a:endParaRPr>
        </a:p>
      </dsp:txBody>
      <dsp:txXfrm>
        <a:off x="29387" y="81655"/>
        <a:ext cx="4170618" cy="944568"/>
      </dsp:txXfrm>
    </dsp:sp>
    <dsp:sp modelId="{3DB2626A-6F05-4B34-BB14-A1812A6B7280}">
      <dsp:nvSpPr>
        <dsp:cNvPr id="0" name=""/>
        <dsp:cNvSpPr/>
      </dsp:nvSpPr>
      <dsp:spPr>
        <a:xfrm>
          <a:off x="961306" y="1314806"/>
          <a:ext cx="5447405" cy="15319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SAI of India </a:t>
          </a:r>
          <a:r>
            <a:rPr lang="en-US" sz="2400" b="0" kern="1200" noProof="0" dirty="0" smtClean="0">
              <a:effectLst/>
            </a:rPr>
            <a:t>(new WGVBS member) </a:t>
          </a:r>
          <a:r>
            <a:rPr lang="en-US" sz="2400" b="0" kern="1200" noProof="0" dirty="0" smtClean="0">
              <a:effectLst/>
              <a:sym typeface="Wingdings" panose="05000000000000000000" pitchFamily="2" charset="2"/>
            </a:rPr>
            <a:t> </a:t>
          </a:r>
          <a:r>
            <a:rPr lang="en-US" sz="24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liaison</a:t>
          </a:r>
          <a:r>
            <a:rPr lang="en-US" sz="2400" b="0" kern="1200" noProof="0" dirty="0" smtClean="0">
              <a:effectLst/>
            </a:rPr>
            <a:t> during transition period.</a:t>
          </a:r>
          <a:endParaRPr lang="en-US" sz="2400" b="0" kern="1200" noProof="0" dirty="0">
            <a:effectLst/>
          </a:endParaRPr>
        </a:p>
      </dsp:txBody>
      <dsp:txXfrm>
        <a:off x="1006176" y="1359676"/>
        <a:ext cx="3584350" cy="1442232"/>
      </dsp:txXfrm>
    </dsp:sp>
    <dsp:sp modelId="{FD6663B8-FB3D-4F3C-B472-2306A124F8B8}">
      <dsp:nvSpPr>
        <dsp:cNvPr id="0" name=""/>
        <dsp:cNvSpPr/>
      </dsp:nvSpPr>
      <dsp:spPr>
        <a:xfrm>
          <a:off x="4635396" y="911362"/>
          <a:ext cx="812008" cy="81200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>
            <a:effectLst/>
          </a:endParaRPr>
        </a:p>
      </dsp:txBody>
      <dsp:txXfrm>
        <a:off x="4818098" y="911362"/>
        <a:ext cx="446604" cy="6110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CC073-4A0C-45F9-863E-74DF64FC61E2}">
      <dsp:nvSpPr>
        <dsp:cNvPr id="0" name=""/>
        <dsp:cNvSpPr/>
      </dsp:nvSpPr>
      <dsp:spPr>
        <a:xfrm>
          <a:off x="0" y="61459"/>
          <a:ext cx="5878953" cy="894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Project co-chaired by the </a:t>
          </a:r>
          <a:r>
            <a:rPr lang="en-US" sz="19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SAIs of Chile and France</a:t>
          </a:r>
          <a:endParaRPr lang="en-US" sz="1900" b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6194" y="87653"/>
        <a:ext cx="4809254" cy="841951"/>
      </dsp:txXfrm>
    </dsp:sp>
    <dsp:sp modelId="{68657098-634D-47B3-8ABF-2F621B3E9FA0}">
      <dsp:nvSpPr>
        <dsp:cNvPr id="0" name=""/>
        <dsp:cNvSpPr/>
      </dsp:nvSpPr>
      <dsp:spPr>
        <a:xfrm>
          <a:off x="439012" y="1152131"/>
          <a:ext cx="5878953" cy="894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i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INTOSAI-P 50: </a:t>
          </a:r>
          <a:r>
            <a:rPr lang="en-US" sz="1900" b="0" i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Fundamental Principles of jurisdictional activities of SAIs </a:t>
          </a:r>
          <a:br>
            <a:rPr lang="en-US" sz="1900" b="0" i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en-US" sz="1900" b="0" i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(v. Exposure Draft).–</a:t>
          </a:r>
          <a:r>
            <a:rPr lang="en-US" sz="1900" i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1900" kern="12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submitted to KSC Chair for last FIPP examination.</a:t>
          </a:r>
          <a:endParaRPr lang="en-US" sz="19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65206" y="1178325"/>
        <a:ext cx="4806231" cy="841951"/>
      </dsp:txXfrm>
    </dsp:sp>
    <dsp:sp modelId="{EE00943C-C696-4A9D-B775-C8C249311971}">
      <dsp:nvSpPr>
        <dsp:cNvPr id="0" name=""/>
        <dsp:cNvSpPr/>
      </dsp:nvSpPr>
      <dsp:spPr>
        <a:xfrm>
          <a:off x="878025" y="2232251"/>
          <a:ext cx="5878953" cy="648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March, 2019 </a:t>
          </a:r>
          <a:r>
            <a:rPr lang="en-US" sz="19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n-US" sz="1900" kern="12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Project revised by FIPP</a:t>
          </a:r>
          <a:endParaRPr lang="en-US" sz="1900" kern="12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97006" y="2251232"/>
        <a:ext cx="4820657" cy="610112"/>
      </dsp:txXfrm>
    </dsp:sp>
    <dsp:sp modelId="{1304D237-90A7-47B0-BC14-A35258B335BD}">
      <dsp:nvSpPr>
        <dsp:cNvPr id="0" name=""/>
        <dsp:cNvSpPr/>
      </dsp:nvSpPr>
      <dsp:spPr>
        <a:xfrm>
          <a:off x="1317038" y="3055659"/>
          <a:ext cx="5878953" cy="894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SAIs of Chile and France </a:t>
          </a:r>
          <a:r>
            <a:rPr lang="es-MX" sz="1900" b="0" kern="12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are </a:t>
          </a:r>
          <a:r>
            <a:rPr lang="es-MX" sz="1900" b="0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considering</a:t>
          </a:r>
          <a:r>
            <a:rPr lang="es-MX" sz="19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1900" b="0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comments</a:t>
          </a:r>
          <a:r>
            <a:rPr lang="es-MX" sz="19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1900" b="0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received</a:t>
          </a:r>
          <a:r>
            <a:rPr lang="es-MX" sz="19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1900" b="0" kern="120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and </a:t>
          </a:r>
          <a:r>
            <a:rPr lang="es-MX" sz="1900" b="0" kern="1200" noProof="0" dirty="0" err="1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will</a:t>
          </a:r>
          <a:r>
            <a:rPr lang="es-MX" sz="1900" b="0" kern="120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1900" b="0" kern="1200" noProof="0" dirty="0" err="1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manage</a:t>
          </a:r>
          <a:r>
            <a:rPr lang="es-MX" sz="1900" b="0" kern="120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1900" b="0" kern="1200" noProof="0" dirty="0" err="1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the</a:t>
          </a:r>
          <a:r>
            <a:rPr lang="es-MX" sz="1900" b="0" kern="120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INTOSAI-P 50 </a:t>
          </a:r>
          <a:r>
            <a:rPr lang="es-MX" sz="1900" b="0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translation</a:t>
          </a:r>
          <a:r>
            <a:rPr lang="es-MX" sz="19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1900" b="0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into</a:t>
          </a:r>
          <a:r>
            <a:rPr lang="es-MX" sz="19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1900" b="0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the</a:t>
          </a:r>
          <a:r>
            <a:rPr lang="es-MX" sz="19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5 INTOSAI </a:t>
          </a:r>
          <a:r>
            <a:rPr lang="es-MX" sz="1900" b="0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official</a:t>
          </a:r>
          <a:r>
            <a:rPr lang="es-MX" sz="19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1900" b="0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languages</a:t>
          </a:r>
          <a:r>
            <a:rPr lang="es-MX" sz="1900" b="0" kern="120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n-US" sz="1900" b="0" kern="1200" noProof="0" dirty="0"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343232" y="3081853"/>
        <a:ext cx="4806231" cy="841951"/>
      </dsp:txXfrm>
    </dsp:sp>
    <dsp:sp modelId="{1B5579CD-B2CE-4B66-B918-8A9726A677DA}">
      <dsp:nvSpPr>
        <dsp:cNvPr id="0" name=""/>
        <dsp:cNvSpPr/>
      </dsp:nvSpPr>
      <dsp:spPr>
        <a:xfrm>
          <a:off x="1756050" y="4074212"/>
          <a:ext cx="5878953" cy="8943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New Work Plan 2020-2022 </a:t>
          </a:r>
          <a:r>
            <a:rPr lang="en-US" sz="1900" b="0" kern="120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to be presented at XXIII INCOSAI.</a:t>
          </a:r>
          <a:endParaRPr lang="en-US" sz="1900" b="0" kern="1200" noProof="0" dirty="0"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82244" y="4100406"/>
        <a:ext cx="4806231" cy="841951"/>
      </dsp:txXfrm>
    </dsp:sp>
    <dsp:sp modelId="{23494343-7D12-47B1-A944-BA2FDCE5C460}">
      <dsp:nvSpPr>
        <dsp:cNvPr id="0" name=""/>
        <dsp:cNvSpPr/>
      </dsp:nvSpPr>
      <dsp:spPr>
        <a:xfrm>
          <a:off x="5297632" y="714821"/>
          <a:ext cx="581320" cy="58132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28429" y="714821"/>
        <a:ext cx="319726" cy="437443"/>
      </dsp:txXfrm>
    </dsp:sp>
    <dsp:sp modelId="{53995714-5B4A-4681-92E4-C7CF3F882812}">
      <dsp:nvSpPr>
        <dsp:cNvPr id="0" name=""/>
        <dsp:cNvSpPr/>
      </dsp:nvSpPr>
      <dsp:spPr>
        <a:xfrm>
          <a:off x="5736645" y="1805481"/>
          <a:ext cx="581320" cy="58132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7442" y="1805481"/>
        <a:ext cx="319726" cy="437443"/>
      </dsp:txXfrm>
    </dsp:sp>
    <dsp:sp modelId="{1325776D-666E-4B70-986F-E7853EB6DD9A}">
      <dsp:nvSpPr>
        <dsp:cNvPr id="0" name=""/>
        <dsp:cNvSpPr/>
      </dsp:nvSpPr>
      <dsp:spPr>
        <a:xfrm>
          <a:off x="6175657" y="2675565"/>
          <a:ext cx="581320" cy="58132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noProof="0" dirty="0"/>
        </a:p>
      </dsp:txBody>
      <dsp:txXfrm>
        <a:off x="6306454" y="2675565"/>
        <a:ext cx="319726" cy="437443"/>
      </dsp:txXfrm>
    </dsp:sp>
    <dsp:sp modelId="{FE8AA466-D371-405C-8587-C3293CD86761}">
      <dsp:nvSpPr>
        <dsp:cNvPr id="0" name=""/>
        <dsp:cNvSpPr/>
      </dsp:nvSpPr>
      <dsp:spPr>
        <a:xfrm>
          <a:off x="6614670" y="3704055"/>
          <a:ext cx="581320" cy="58132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45467" y="3704055"/>
        <a:ext cx="319726" cy="4374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9B77B-1BD9-47E2-89CB-CDA9EF98E89D}">
      <dsp:nvSpPr>
        <dsp:cNvPr id="0" name=""/>
        <dsp:cNvSpPr/>
      </dsp:nvSpPr>
      <dsp:spPr>
        <a:xfrm>
          <a:off x="745581" y="1224368"/>
          <a:ext cx="6578286" cy="5417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9AAED-3683-4BAA-A6E5-6EC0A7BCA561}">
      <dsp:nvSpPr>
        <dsp:cNvPr id="0" name=""/>
        <dsp:cNvSpPr/>
      </dsp:nvSpPr>
      <dsp:spPr>
        <a:xfrm>
          <a:off x="892376" y="1383802"/>
          <a:ext cx="338280" cy="338280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DB8BE9BD-FC2A-4364-A36B-72EA715398F4}">
      <dsp:nvSpPr>
        <dsp:cNvPr id="0" name=""/>
        <dsp:cNvSpPr/>
      </dsp:nvSpPr>
      <dsp:spPr>
        <a:xfrm>
          <a:off x="5443" y="488673"/>
          <a:ext cx="7771420" cy="973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i="1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Task</a:t>
          </a:r>
          <a:r>
            <a:rPr lang="es-MX" sz="3200" b="1" i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3200" b="1" i="1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Team</a:t>
          </a:r>
          <a:r>
            <a:rPr lang="es-MX" sz="3200" b="1" i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3200" b="1" i="1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conformation</a:t>
          </a:r>
          <a:endParaRPr lang="en-US" sz="3200" b="1" i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443" y="488673"/>
        <a:ext cx="7771420" cy="973182"/>
      </dsp:txXfrm>
    </dsp:sp>
    <dsp:sp modelId="{06FBAC42-CD98-4086-B424-77F66D7D85D8}">
      <dsp:nvSpPr>
        <dsp:cNvPr id="0" name=""/>
        <dsp:cNvSpPr/>
      </dsp:nvSpPr>
      <dsp:spPr>
        <a:xfrm>
          <a:off x="854017" y="2008775"/>
          <a:ext cx="338272" cy="338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D1C4C-0B1F-4CB6-A2A7-151342551C29}">
      <dsp:nvSpPr>
        <dsp:cNvPr id="0" name=""/>
        <dsp:cNvSpPr/>
      </dsp:nvSpPr>
      <dsp:spPr>
        <a:xfrm>
          <a:off x="1177257" y="1772547"/>
          <a:ext cx="6218657" cy="788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WGVBS </a:t>
          </a:r>
          <a:r>
            <a:rPr lang="es-MX" sz="2000" b="1" kern="1200" noProof="0" dirty="0" err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Chair</a:t>
          </a:r>
          <a:r>
            <a:rPr lang="es-MX" sz="2000" b="1" kern="12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2000" b="1" kern="1200" noProof="0" dirty="0" err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launched</a:t>
          </a:r>
          <a:r>
            <a:rPr lang="es-MX" sz="2000" b="1" kern="12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a </a:t>
          </a:r>
          <a:r>
            <a:rPr lang="es-MX" sz="2000" b="1" kern="1200" noProof="0" dirty="0" err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call</a:t>
          </a:r>
          <a:r>
            <a:rPr lang="es-MX" sz="2000" b="1" kern="12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2000" b="1" kern="1200" noProof="0" dirty="0" err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among</a:t>
          </a:r>
          <a:r>
            <a:rPr lang="es-MX" sz="2000" b="1" kern="12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2000" b="1" kern="1200" noProof="0" dirty="0" err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members</a:t>
          </a:r>
          <a:r>
            <a:rPr lang="es-MX" sz="2000" b="1" kern="12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n-US" sz="2000" b="1" kern="12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177257" y="1772547"/>
        <a:ext cx="6218657" cy="788514"/>
      </dsp:txXfrm>
    </dsp:sp>
    <dsp:sp modelId="{D72ABD7B-E553-4B71-9913-0020981211B7}">
      <dsp:nvSpPr>
        <dsp:cNvPr id="0" name=""/>
        <dsp:cNvSpPr/>
      </dsp:nvSpPr>
      <dsp:spPr>
        <a:xfrm>
          <a:off x="854017" y="2506875"/>
          <a:ext cx="338272" cy="338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D3E7D4-A405-45BE-BA4F-A730429DF792}">
      <dsp:nvSpPr>
        <dsp:cNvPr id="0" name=""/>
        <dsp:cNvSpPr/>
      </dsp:nvSpPr>
      <dsp:spPr>
        <a:xfrm>
          <a:off x="1168821" y="2383133"/>
          <a:ext cx="6218657" cy="788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Interested SAIs: </a:t>
          </a:r>
          <a:br>
            <a:rPr lang="en-US" sz="20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en-US" sz="2000" kern="12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Ecuador, France, Iraq, Jamaica, and Turkey.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168821" y="2383133"/>
        <a:ext cx="6218657" cy="7885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1584A-EED4-4ACF-A87C-F2696E7D2A03}">
      <dsp:nvSpPr>
        <dsp:cNvPr id="0" name=""/>
        <dsp:cNvSpPr/>
      </dsp:nvSpPr>
      <dsp:spPr>
        <a:xfrm>
          <a:off x="0" y="2109"/>
          <a:ext cx="78488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D59D2-CFBB-47AD-861B-9FED9A5DF2C1}">
      <dsp:nvSpPr>
        <dsp:cNvPr id="0" name=""/>
        <dsp:cNvSpPr/>
      </dsp:nvSpPr>
      <dsp:spPr>
        <a:xfrm>
          <a:off x="0" y="2109"/>
          <a:ext cx="1966863" cy="4316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Next</a:t>
          </a:r>
          <a:r>
            <a:rPr lang="es-E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9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steps</a:t>
          </a:r>
          <a:r>
            <a:rPr lang="es-E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900" b="1" kern="1200" dirty="0" err="1" smtClean="0">
              <a:effectLst/>
            </a:rPr>
            <a:t>for</a:t>
          </a:r>
          <a:r>
            <a:rPr lang="es-ES" sz="2900" b="1" kern="1200" dirty="0" smtClean="0">
              <a:effectLst/>
            </a:rPr>
            <a:t> </a:t>
          </a:r>
          <a:r>
            <a:rPr lang="es-E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final </a:t>
          </a:r>
          <a:r>
            <a:rPr lang="es-ES" sz="29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approval</a:t>
          </a:r>
          <a:r>
            <a:rPr lang="es-ES" sz="2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900" b="1" kern="1200" dirty="0" smtClean="0">
              <a:effectLst/>
            </a:rPr>
            <a:t>as oficial </a:t>
          </a:r>
          <a:r>
            <a:rPr lang="es-ES" sz="2900" b="1" kern="1200" dirty="0" err="1" smtClean="0">
              <a:effectLst/>
            </a:rPr>
            <a:t>guidance</a:t>
          </a:r>
          <a:r>
            <a:rPr lang="es-ES" sz="2900" b="1" kern="1200" dirty="0" smtClean="0">
              <a:effectLst/>
            </a:rPr>
            <a:t>:</a:t>
          </a:r>
          <a:endParaRPr lang="es-ES" sz="2900" b="1" kern="1200" dirty="0">
            <a:effectLst/>
          </a:endParaRPr>
        </a:p>
      </dsp:txBody>
      <dsp:txXfrm>
        <a:off x="0" y="2109"/>
        <a:ext cx="1966863" cy="4316260"/>
      </dsp:txXfrm>
    </dsp:sp>
    <dsp:sp modelId="{17C8663B-983D-4B8F-9686-80F233603215}">
      <dsp:nvSpPr>
        <dsp:cNvPr id="0" name=""/>
        <dsp:cNvSpPr/>
      </dsp:nvSpPr>
      <dsp:spPr>
        <a:xfrm>
          <a:off x="2077008" y="42785"/>
          <a:ext cx="5764245" cy="813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Finalize document.</a:t>
          </a:r>
          <a:endParaRPr lang="es-ES" sz="2000" kern="1200" dirty="0"/>
        </a:p>
      </dsp:txBody>
      <dsp:txXfrm>
        <a:off x="2077008" y="42785"/>
        <a:ext cx="5764245" cy="813513"/>
      </dsp:txXfrm>
    </dsp:sp>
    <dsp:sp modelId="{E726C699-7D99-494A-86C7-AB0D6C7DB849}">
      <dsp:nvSpPr>
        <dsp:cNvPr id="0" name=""/>
        <dsp:cNvSpPr/>
      </dsp:nvSpPr>
      <dsp:spPr>
        <a:xfrm>
          <a:off x="1966863" y="856299"/>
          <a:ext cx="5874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9B9B4-0F28-48B0-9AD4-2A67E7B9B319}">
      <dsp:nvSpPr>
        <dsp:cNvPr id="0" name=""/>
        <dsp:cNvSpPr/>
      </dsp:nvSpPr>
      <dsp:spPr>
        <a:xfrm>
          <a:off x="2077008" y="896975"/>
          <a:ext cx="5764245" cy="813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Submit document to FIPP and KSC-SC.</a:t>
          </a:r>
          <a:endParaRPr lang="es-MX" sz="2000" kern="1200" dirty="0"/>
        </a:p>
      </dsp:txBody>
      <dsp:txXfrm>
        <a:off x="2077008" y="896975"/>
        <a:ext cx="5764245" cy="813513"/>
      </dsp:txXfrm>
    </dsp:sp>
    <dsp:sp modelId="{64CD190B-3491-4612-B6F0-614D6FC82A24}">
      <dsp:nvSpPr>
        <dsp:cNvPr id="0" name=""/>
        <dsp:cNvSpPr/>
      </dsp:nvSpPr>
      <dsp:spPr>
        <a:xfrm>
          <a:off x="1966863" y="1710488"/>
          <a:ext cx="5874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7ABFE-D076-42AA-97EB-8F75D45A1E25}">
      <dsp:nvSpPr>
        <dsp:cNvPr id="0" name=""/>
        <dsp:cNvSpPr/>
      </dsp:nvSpPr>
      <dsp:spPr>
        <a:xfrm>
          <a:off x="2077008" y="1706771"/>
          <a:ext cx="5764245" cy="813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Send document to Community of SAIs and relevant stakeholders for feedback (exposure version </a:t>
          </a:r>
          <a:r>
            <a:rPr lang="en-US" sz="2000" kern="1200" dirty="0" smtClean="0">
              <a:sym typeface="Wingdings" panose="05000000000000000000" pitchFamily="2" charset="2"/>
            </a:rPr>
            <a:t> 3</a:t>
          </a:r>
          <a:r>
            <a:rPr lang="en-US" sz="2000" kern="1200" dirty="0" smtClean="0"/>
            <a:t>-month period).</a:t>
          </a:r>
          <a:endParaRPr lang="es-MX" sz="2000" kern="1200" dirty="0"/>
        </a:p>
      </dsp:txBody>
      <dsp:txXfrm>
        <a:off x="2077008" y="1706771"/>
        <a:ext cx="5764245" cy="813513"/>
      </dsp:txXfrm>
    </dsp:sp>
    <dsp:sp modelId="{A98AAA52-8416-4832-82DE-8EE4A177B3A5}">
      <dsp:nvSpPr>
        <dsp:cNvPr id="0" name=""/>
        <dsp:cNvSpPr/>
      </dsp:nvSpPr>
      <dsp:spPr>
        <a:xfrm>
          <a:off x="1966863" y="2564678"/>
          <a:ext cx="5874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AB37F-745D-4F2C-9400-D360552BCF86}">
      <dsp:nvSpPr>
        <dsp:cNvPr id="0" name=""/>
        <dsp:cNvSpPr/>
      </dsp:nvSpPr>
      <dsp:spPr>
        <a:xfrm>
          <a:off x="2077008" y="2605354"/>
          <a:ext cx="5764245" cy="813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Update guidance taking into account feedback received.</a:t>
          </a:r>
          <a:endParaRPr lang="es-MX" sz="2000" kern="1200" dirty="0"/>
        </a:p>
      </dsp:txBody>
      <dsp:txXfrm>
        <a:off x="2077008" y="2605354"/>
        <a:ext cx="5764245" cy="813513"/>
      </dsp:txXfrm>
    </dsp:sp>
    <dsp:sp modelId="{599174F6-BF12-48F0-8129-27287CA6D05F}">
      <dsp:nvSpPr>
        <dsp:cNvPr id="0" name=""/>
        <dsp:cNvSpPr/>
      </dsp:nvSpPr>
      <dsp:spPr>
        <a:xfrm>
          <a:off x="1966863" y="3418868"/>
          <a:ext cx="5874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0A474-9807-4C7D-BAAB-5F575E68ED2C}">
      <dsp:nvSpPr>
        <dsp:cNvPr id="0" name=""/>
        <dsp:cNvSpPr/>
      </dsp:nvSpPr>
      <dsp:spPr>
        <a:xfrm>
          <a:off x="2077008" y="3459544"/>
          <a:ext cx="5764245" cy="813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Translate document into the 5 INTOSAI official languages.</a:t>
          </a:r>
          <a:endParaRPr lang="es-MX" sz="2000" kern="1200" dirty="0"/>
        </a:p>
      </dsp:txBody>
      <dsp:txXfrm>
        <a:off x="2077008" y="3459544"/>
        <a:ext cx="5764245" cy="813513"/>
      </dsp:txXfrm>
    </dsp:sp>
    <dsp:sp modelId="{65AD28CA-0B92-4171-8C86-9B4130680E70}">
      <dsp:nvSpPr>
        <dsp:cNvPr id="0" name=""/>
        <dsp:cNvSpPr/>
      </dsp:nvSpPr>
      <dsp:spPr>
        <a:xfrm>
          <a:off x="1966863" y="4273058"/>
          <a:ext cx="58743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4DB6A-611F-4ED4-8B09-0E3068D87F58}">
      <dsp:nvSpPr>
        <dsp:cNvPr id="0" name=""/>
        <dsp:cNvSpPr/>
      </dsp:nvSpPr>
      <dsp:spPr>
        <a:xfrm>
          <a:off x="0" y="298476"/>
          <a:ext cx="7992888" cy="116406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4796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Expected</a:t>
          </a:r>
          <a:r>
            <a:rPr lang="es-E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outcome</a:t>
          </a:r>
          <a:endParaRPr lang="es-E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89493"/>
        <a:ext cx="7701871" cy="582035"/>
      </dsp:txXfrm>
    </dsp:sp>
    <dsp:sp modelId="{74D05777-79A7-4946-9D83-7FB718CFBCF1}">
      <dsp:nvSpPr>
        <dsp:cNvPr id="0" name=""/>
        <dsp:cNvSpPr/>
      </dsp:nvSpPr>
      <dsp:spPr>
        <a:xfrm>
          <a:off x="0" y="1196141"/>
          <a:ext cx="2461809" cy="2242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/>
            <a:t>Guideline</a:t>
          </a:r>
          <a:r>
            <a:rPr lang="es-ES" sz="2200" kern="1200" dirty="0" smtClean="0"/>
            <a:t> </a:t>
          </a:r>
          <a:r>
            <a:rPr lang="es-ES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foreseen</a:t>
          </a:r>
          <a:r>
            <a:rPr lang="es-E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to be </a:t>
          </a:r>
          <a:r>
            <a:rPr lang="es-ES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approved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by</a:t>
          </a:r>
          <a:r>
            <a:rPr lang="es-ES" sz="2200" kern="1200" dirty="0" smtClean="0"/>
            <a:t> INTOSAI GB </a:t>
          </a:r>
          <a:r>
            <a:rPr lang="es-E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its</a:t>
          </a:r>
          <a:r>
            <a:rPr lang="es-ES" sz="2200" kern="1200" dirty="0" smtClean="0"/>
            <a:t> </a:t>
          </a:r>
          <a:r>
            <a:rPr lang="es-E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</a:t>
          </a:r>
          <a:r>
            <a:rPr lang="es-ES" sz="2200" kern="1200" dirty="0" smtClean="0"/>
            <a:t> meeting.</a:t>
          </a:r>
          <a:endParaRPr lang="es-ES" sz="2200" kern="1200" dirty="0"/>
        </a:p>
      </dsp:txBody>
      <dsp:txXfrm>
        <a:off x="0" y="1196141"/>
        <a:ext cx="2461809" cy="2242425"/>
      </dsp:txXfrm>
    </dsp:sp>
    <dsp:sp modelId="{3A19AE15-E30A-4B06-B2F1-428659940450}">
      <dsp:nvSpPr>
        <dsp:cNvPr id="0" name=""/>
        <dsp:cNvSpPr/>
      </dsp:nvSpPr>
      <dsp:spPr>
        <a:xfrm>
          <a:off x="2461809" y="686499"/>
          <a:ext cx="5531078" cy="116406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4796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/>
            <a:t>Agreement</a:t>
          </a:r>
          <a:r>
            <a:rPr lang="es-ES" sz="2200" kern="1200" dirty="0" smtClean="0"/>
            <a:t> (</a:t>
          </a:r>
          <a:r>
            <a:rPr lang="es-ES" sz="2200" kern="1200" dirty="0" err="1" smtClean="0"/>
            <a:t>Vienna</a:t>
          </a:r>
          <a:r>
            <a:rPr lang="es-ES" sz="2200" kern="1200" dirty="0" smtClean="0"/>
            <a:t>, 2019)</a:t>
          </a:r>
          <a:endParaRPr lang="es-ES" sz="2200" kern="1200" dirty="0"/>
        </a:p>
      </dsp:txBody>
      <dsp:txXfrm>
        <a:off x="2461809" y="977516"/>
        <a:ext cx="5240061" cy="582035"/>
      </dsp:txXfrm>
    </dsp:sp>
    <dsp:sp modelId="{0FACB0B9-3331-4B4F-A5C0-35A21A160372}">
      <dsp:nvSpPr>
        <dsp:cNvPr id="0" name=""/>
        <dsp:cNvSpPr/>
      </dsp:nvSpPr>
      <dsp:spPr>
        <a:xfrm>
          <a:off x="2461809" y="1584164"/>
          <a:ext cx="2461809" cy="2242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Main</a:t>
          </a:r>
          <a:r>
            <a:rPr lang="es-E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text</a:t>
          </a:r>
          <a:r>
            <a:rPr lang="es-E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200" kern="1200" dirty="0" smtClean="0"/>
            <a:t>and </a:t>
          </a:r>
          <a:r>
            <a:rPr lang="es-ES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annex</a:t>
          </a:r>
          <a:r>
            <a:rPr lang="es-E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200" kern="1200" dirty="0" err="1" smtClean="0"/>
            <a:t>will</a:t>
          </a:r>
          <a:r>
            <a:rPr lang="es-ES" sz="2200" kern="1200" dirty="0" smtClean="0"/>
            <a:t> be </a:t>
          </a:r>
          <a:r>
            <a:rPr lang="es-ES" sz="2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split</a:t>
          </a:r>
          <a:r>
            <a:rPr lang="es-ES" sz="2200" kern="1200" dirty="0" smtClean="0"/>
            <a:t>.</a:t>
          </a:r>
          <a:endParaRPr lang="es-ES" sz="2200" kern="1200" dirty="0"/>
        </a:p>
      </dsp:txBody>
      <dsp:txXfrm>
        <a:off x="2461809" y="1584164"/>
        <a:ext cx="2461809" cy="2242425"/>
      </dsp:txXfrm>
    </dsp:sp>
    <dsp:sp modelId="{9AA5E8DB-2F69-4EE5-83A8-8250A5C71F7E}">
      <dsp:nvSpPr>
        <dsp:cNvPr id="0" name=""/>
        <dsp:cNvSpPr/>
      </dsp:nvSpPr>
      <dsp:spPr>
        <a:xfrm>
          <a:off x="4923619" y="1074522"/>
          <a:ext cx="3069268" cy="1164069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4796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 dirty="0"/>
        </a:p>
      </dsp:txBody>
      <dsp:txXfrm>
        <a:off x="4923619" y="1365539"/>
        <a:ext cx="2778251" cy="582035"/>
      </dsp:txXfrm>
    </dsp:sp>
    <dsp:sp modelId="{81C2CF60-6845-42EA-B1D1-FB2BCAB21A6A}">
      <dsp:nvSpPr>
        <dsp:cNvPr id="0" name=""/>
        <dsp:cNvSpPr/>
      </dsp:nvSpPr>
      <dsp:spPr>
        <a:xfrm>
          <a:off x="4923619" y="1972187"/>
          <a:ext cx="2461809" cy="2209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Main text </a:t>
          </a:r>
          <a:r>
            <a:rPr lang="en-US" sz="2200" kern="1200" dirty="0" smtClean="0"/>
            <a:t>will be </a:t>
          </a:r>
          <a:r>
            <a:rPr lang="en-U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finalized</a:t>
          </a:r>
          <a:r>
            <a:rPr lang="en-US" sz="2200" kern="1200" dirty="0" smtClean="0"/>
            <a:t> and the </a:t>
          </a:r>
          <a:r>
            <a:rPr lang="en-U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annex</a:t>
          </a:r>
          <a:r>
            <a:rPr lang="en-US" sz="2200" kern="1200" dirty="0" smtClean="0"/>
            <a:t> </a:t>
          </a:r>
          <a:r>
            <a:rPr lang="en-US" sz="2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will not be presented for approval</a:t>
          </a:r>
          <a:r>
            <a:rPr lang="en-US" sz="2200" kern="1200" dirty="0" smtClean="0"/>
            <a:t>.</a:t>
          </a:r>
          <a:endParaRPr lang="es-ES" sz="2200" kern="1200" dirty="0"/>
        </a:p>
      </dsp:txBody>
      <dsp:txXfrm>
        <a:off x="4923619" y="1972187"/>
        <a:ext cx="2461809" cy="22096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B5153-9DCC-4960-A73B-AC8DA34921CD}">
      <dsp:nvSpPr>
        <dsp:cNvPr id="0" name=""/>
        <dsp:cNvSpPr/>
      </dsp:nvSpPr>
      <dsp:spPr>
        <a:xfrm rot="5400000">
          <a:off x="-189568" y="208471"/>
          <a:ext cx="1263791" cy="88465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i="0" kern="1200" noProof="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1" y="461229"/>
        <a:ext cx="884654" cy="379137"/>
      </dsp:txXfrm>
    </dsp:sp>
    <dsp:sp modelId="{5BFC81B7-CEDD-4664-9DC1-3BBB886BCD6E}">
      <dsp:nvSpPr>
        <dsp:cNvPr id="0" name=""/>
        <dsp:cNvSpPr/>
      </dsp:nvSpPr>
      <dsp:spPr>
        <a:xfrm rot="5400000">
          <a:off x="2846106" y="-1961451"/>
          <a:ext cx="821464" cy="4744368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Project led by the SAIs of Namibia, South Africa and Mexico</a:t>
          </a:r>
          <a:endParaRPr lang="en-US" sz="2000" b="0" i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884655" y="40101"/>
        <a:ext cx="4704267" cy="741262"/>
      </dsp:txXfrm>
    </dsp:sp>
    <dsp:sp modelId="{3D13C50A-3435-429C-9E84-723C0834B6A8}">
      <dsp:nvSpPr>
        <dsp:cNvPr id="0" name=""/>
        <dsp:cNvSpPr/>
      </dsp:nvSpPr>
      <dsp:spPr>
        <a:xfrm rot="5400000">
          <a:off x="-189568" y="1315071"/>
          <a:ext cx="1263791" cy="88465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noProof="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1" y="1567829"/>
        <a:ext cx="884654" cy="379137"/>
      </dsp:txXfrm>
    </dsp:sp>
    <dsp:sp modelId="{CE29948A-B762-4166-935E-CE1A8AA48768}">
      <dsp:nvSpPr>
        <dsp:cNvPr id="0" name=""/>
        <dsp:cNvSpPr/>
      </dsp:nvSpPr>
      <dsp:spPr>
        <a:xfrm rot="5400000">
          <a:off x="2693576" y="-647237"/>
          <a:ext cx="1126523" cy="4744368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Gathering of </a:t>
          </a:r>
          <a:r>
            <a:rPr lang="en-US" sz="20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good practices </a:t>
          </a:r>
          <a:r>
            <a:rPr lang="en-US" sz="2000" kern="12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from the INTOSAI Community.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884654" y="1216677"/>
        <a:ext cx="4689376" cy="1016539"/>
      </dsp:txXfrm>
    </dsp:sp>
    <dsp:sp modelId="{079BF3AC-DE28-446B-8FA7-57CEF9B127A3}">
      <dsp:nvSpPr>
        <dsp:cNvPr id="0" name=""/>
        <dsp:cNvSpPr/>
      </dsp:nvSpPr>
      <dsp:spPr>
        <a:xfrm rot="5400000">
          <a:off x="-189568" y="2607940"/>
          <a:ext cx="1263791" cy="88465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noProof="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1" y="2860698"/>
        <a:ext cx="884654" cy="379137"/>
      </dsp:txXfrm>
    </dsp:sp>
    <dsp:sp modelId="{EAB04E1E-EBA2-49A9-B4CE-7F41E6B1BB71}">
      <dsp:nvSpPr>
        <dsp:cNvPr id="0" name=""/>
        <dsp:cNvSpPr/>
      </dsp:nvSpPr>
      <dsp:spPr>
        <a:xfrm rot="5400000">
          <a:off x="2846106" y="456919"/>
          <a:ext cx="821464" cy="4744368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/>
              <a:ea typeface="+mn-ea"/>
              <a:cs typeface="+mn-cs"/>
            </a:rPr>
            <a:t>Mapping of existing </a:t>
          </a: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INTOSAI projects </a:t>
          </a:r>
          <a:r>
            <a:rPr lang="en-US" sz="2000" kern="1200" dirty="0" smtClean="0">
              <a:latin typeface="Arial"/>
              <a:ea typeface="+mn-ea"/>
              <a:cs typeface="+mn-cs"/>
            </a:rPr>
            <a:t>related to value and benefits principles.</a:t>
          </a:r>
          <a:endParaRPr lang="en-US" sz="2000" kern="12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884655" y="2458472"/>
        <a:ext cx="4704267" cy="741262"/>
      </dsp:txXfrm>
    </dsp:sp>
    <dsp:sp modelId="{684737EA-A06E-4BD4-B7C2-3703F89D4B18}">
      <dsp:nvSpPr>
        <dsp:cNvPr id="0" name=""/>
        <dsp:cNvSpPr/>
      </dsp:nvSpPr>
      <dsp:spPr>
        <a:xfrm rot="5400000">
          <a:off x="-189568" y="3731410"/>
          <a:ext cx="1263791" cy="88465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1" y="3984168"/>
        <a:ext cx="884654" cy="379137"/>
      </dsp:txXfrm>
    </dsp:sp>
    <dsp:sp modelId="{7D85671D-99E6-4E9D-B23C-A338700D8DE2}">
      <dsp:nvSpPr>
        <dsp:cNvPr id="0" name=""/>
        <dsp:cNvSpPr/>
      </dsp:nvSpPr>
      <dsp:spPr>
        <a:xfrm rot="5400000">
          <a:off x="2846106" y="1580389"/>
          <a:ext cx="821464" cy="4744368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Final version </a:t>
          </a:r>
          <a:r>
            <a:rPr lang="en-US" sz="2000" kern="1200" dirty="0" smtClean="0"/>
            <a:t>expected to be </a:t>
          </a: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ready by </a:t>
          </a:r>
          <a:r>
            <a:rPr lang="en-US" sz="2000" kern="1200" dirty="0" smtClean="0"/>
            <a:t>the next </a:t>
          </a: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WGVBS meeting, in 2020.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884655" y="3581942"/>
        <a:ext cx="4704267" cy="7412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732F6-87AB-49F5-895C-100A4CA49802}">
      <dsp:nvSpPr>
        <dsp:cNvPr id="0" name=""/>
        <dsp:cNvSpPr/>
      </dsp:nvSpPr>
      <dsp:spPr>
        <a:xfrm>
          <a:off x="0" y="696819"/>
          <a:ext cx="5724636" cy="115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FFB30C-1943-44F5-85C0-CA4F75D2E71F}">
      <dsp:nvSpPr>
        <dsp:cNvPr id="0" name=""/>
        <dsp:cNvSpPr/>
      </dsp:nvSpPr>
      <dsp:spPr>
        <a:xfrm>
          <a:off x="286231" y="17859"/>
          <a:ext cx="4007245" cy="1357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464" tIns="0" rIns="1514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SAIs of France and Iraq </a:t>
          </a:r>
          <a:r>
            <a:rPr lang="en-US" sz="2000" kern="12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co-lead this Task Team’s work.</a:t>
          </a:r>
          <a:endParaRPr lang="en-US" sz="2000" i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52519" y="84147"/>
        <a:ext cx="3874669" cy="1225344"/>
      </dsp:txXfrm>
    </dsp:sp>
    <dsp:sp modelId="{07FBCFB6-C024-4EFD-B45E-EA354DA5CBE0}">
      <dsp:nvSpPr>
        <dsp:cNvPr id="0" name=""/>
        <dsp:cNvSpPr/>
      </dsp:nvSpPr>
      <dsp:spPr>
        <a:xfrm>
          <a:off x="0" y="2783380"/>
          <a:ext cx="5724636" cy="115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04D155-4CB7-4B1C-B6D5-71FC4AB4ABB8}">
      <dsp:nvSpPr>
        <dsp:cNvPr id="0" name=""/>
        <dsp:cNvSpPr/>
      </dsp:nvSpPr>
      <dsp:spPr>
        <a:xfrm>
          <a:off x="286231" y="2104419"/>
          <a:ext cx="4007245" cy="1357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1464" tIns="0" rIns="15146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Co-leaders help </a:t>
          </a:r>
          <a:r>
            <a:rPr lang="en-US" sz="20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enriching the guideline</a:t>
          </a:r>
          <a:r>
            <a:rPr lang="en-US" sz="2000" kern="12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based on comments by WGVBS members.</a:t>
          </a:r>
          <a:endParaRPr lang="en-US" sz="2000" kern="12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52519" y="2170707"/>
        <a:ext cx="3874669" cy="12253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70ACE-9108-4D5A-BFFA-3E2520E940DF}">
      <dsp:nvSpPr>
        <dsp:cNvPr id="0" name=""/>
        <dsp:cNvSpPr/>
      </dsp:nvSpPr>
      <dsp:spPr>
        <a:xfrm>
          <a:off x="541062" y="1181253"/>
          <a:ext cx="2321520" cy="2246004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Rewrite</a:t>
          </a:r>
          <a:r>
            <a:rPr lang="es-E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s-ES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document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1442" y="1518154"/>
        <a:ext cx="1131741" cy="1572202"/>
      </dsp:txXfrm>
    </dsp:sp>
    <dsp:sp modelId="{5F61E875-E455-4181-8F41-AD5C1C39E1B8}">
      <dsp:nvSpPr>
        <dsp:cNvPr id="0" name=""/>
        <dsp:cNvSpPr/>
      </dsp:nvSpPr>
      <dsp:spPr>
        <a:xfrm>
          <a:off x="3669" y="1849943"/>
          <a:ext cx="1138916" cy="908625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SAI of France</a:t>
          </a:r>
          <a:endParaRPr lang="es-ES" sz="1800" kern="1200" dirty="0"/>
        </a:p>
      </dsp:txBody>
      <dsp:txXfrm>
        <a:off x="170459" y="1983008"/>
        <a:ext cx="805336" cy="642495"/>
      </dsp:txXfrm>
    </dsp:sp>
    <dsp:sp modelId="{36083C6D-3531-400E-A656-13A4F3AB07C7}">
      <dsp:nvSpPr>
        <dsp:cNvPr id="0" name=""/>
        <dsp:cNvSpPr/>
      </dsp:nvSpPr>
      <dsp:spPr>
        <a:xfrm>
          <a:off x="3343027" y="1181253"/>
          <a:ext cx="2272563" cy="2246004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Sending</a:t>
          </a:r>
          <a:r>
            <a:rPr lang="es-E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document</a:t>
          </a:r>
          <a:r>
            <a:rPr lang="es-E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to </a:t>
          </a:r>
          <a:r>
            <a:rPr lang="es-ES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members</a:t>
          </a:r>
          <a:r>
            <a:rPr lang="es-ES" sz="1800" kern="1200" dirty="0" smtClean="0"/>
            <a:t/>
          </a:r>
          <a:br>
            <a:rPr lang="es-ES" sz="1800" kern="1200" dirty="0" smtClean="0"/>
          </a:br>
          <a:r>
            <a:rPr lang="es-ES" sz="1800" kern="1200" dirty="0" smtClean="0"/>
            <a:t>(</a:t>
          </a:r>
          <a:r>
            <a:rPr lang="es-ES" sz="1800" kern="1200" dirty="0" err="1" smtClean="0"/>
            <a:t>Summer</a:t>
          </a:r>
          <a:r>
            <a:rPr lang="es-ES" sz="1800" kern="1200" dirty="0" smtClean="0"/>
            <a:t> 2019)</a:t>
          </a:r>
          <a:endParaRPr lang="es-ES" sz="1800" kern="1200" dirty="0"/>
        </a:p>
      </dsp:txBody>
      <dsp:txXfrm>
        <a:off x="3911168" y="1518154"/>
        <a:ext cx="1107874" cy="1572202"/>
      </dsp:txXfrm>
    </dsp:sp>
    <dsp:sp modelId="{CAA8E308-41C0-42DA-BA9A-8D5F6F47CAAF}">
      <dsp:nvSpPr>
        <dsp:cNvPr id="0" name=""/>
        <dsp:cNvSpPr/>
      </dsp:nvSpPr>
      <dsp:spPr>
        <a:xfrm>
          <a:off x="2592284" y="1817368"/>
          <a:ext cx="1322649" cy="973774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WGVBS </a:t>
          </a:r>
          <a:r>
            <a:rPr lang="es-ES" sz="1800" kern="1200" dirty="0" err="1" smtClean="0"/>
            <a:t>Chair</a:t>
          </a:r>
          <a:endParaRPr lang="es-ES" sz="1800" kern="1200" dirty="0"/>
        </a:p>
      </dsp:txBody>
      <dsp:txXfrm>
        <a:off x="2785981" y="1959974"/>
        <a:ext cx="935255" cy="688562"/>
      </dsp:txXfrm>
    </dsp:sp>
    <dsp:sp modelId="{FF9B245B-F4F6-48FD-8964-2D79DC0E902E}">
      <dsp:nvSpPr>
        <dsp:cNvPr id="0" name=""/>
        <dsp:cNvSpPr/>
      </dsp:nvSpPr>
      <dsp:spPr>
        <a:xfrm>
          <a:off x="5952367" y="1181253"/>
          <a:ext cx="2615151" cy="2246004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Comments</a:t>
          </a:r>
          <a:r>
            <a:rPr lang="es-E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requested</a:t>
          </a:r>
          <a:r>
            <a:rPr lang="es-E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kern="1200" dirty="0" smtClean="0"/>
            <a:t>to WGVBS and INTOSAI </a:t>
          </a:r>
          <a:r>
            <a:rPr lang="es-ES" sz="1800" kern="1200" dirty="0" err="1" smtClean="0"/>
            <a:t>members</a:t>
          </a:r>
          <a:endParaRPr lang="es-ES" sz="1800" kern="1200" dirty="0"/>
        </a:p>
      </dsp:txBody>
      <dsp:txXfrm>
        <a:off x="6606155" y="1518154"/>
        <a:ext cx="1274886" cy="1572202"/>
      </dsp:txXfrm>
    </dsp:sp>
    <dsp:sp modelId="{1D931A8F-DCEB-4F43-84CB-AA51AA444716}">
      <dsp:nvSpPr>
        <dsp:cNvPr id="0" name=""/>
        <dsp:cNvSpPr/>
      </dsp:nvSpPr>
      <dsp:spPr>
        <a:xfrm>
          <a:off x="5112566" y="1679616"/>
          <a:ext cx="1543491" cy="1249278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Examples</a:t>
          </a:r>
          <a:r>
            <a:rPr lang="es-ES" sz="1800" kern="1200" dirty="0" smtClean="0"/>
            <a:t> of </a:t>
          </a:r>
          <a:r>
            <a:rPr lang="es-ES" sz="1800" kern="1200" dirty="0" err="1" smtClean="0"/>
            <a:t>good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practices</a:t>
          </a:r>
          <a:endParaRPr lang="es-ES" sz="1800" kern="1200" dirty="0"/>
        </a:p>
      </dsp:txBody>
      <dsp:txXfrm>
        <a:off x="5338605" y="1862569"/>
        <a:ext cx="1091413" cy="8833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9F307-B42C-48AA-8618-EAC22805326A}">
      <dsp:nvSpPr>
        <dsp:cNvPr id="0" name=""/>
        <dsp:cNvSpPr/>
      </dsp:nvSpPr>
      <dsp:spPr>
        <a:xfrm>
          <a:off x="0" y="3772903"/>
          <a:ext cx="5905150" cy="214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3772903"/>
        <a:ext cx="5905150" cy="115572"/>
      </dsp:txXfrm>
    </dsp:sp>
    <dsp:sp modelId="{34032CDD-4483-4AE9-85AB-37E8992F60C2}">
      <dsp:nvSpPr>
        <dsp:cNvPr id="0" name=""/>
        <dsp:cNvSpPr/>
      </dsp:nvSpPr>
      <dsp:spPr>
        <a:xfrm>
          <a:off x="0" y="3898247"/>
          <a:ext cx="5905150" cy="42164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Planned to be ready for the </a:t>
          </a:r>
          <a:br>
            <a:rPr lang="en-US" sz="1800" kern="1200" dirty="0" smtClean="0"/>
          </a:br>
          <a:r>
            <a:rPr lang="en-US" sz="1800" kern="1200" dirty="0" smtClean="0"/>
            <a:t>XXIII INCOSAI</a:t>
          </a:r>
          <a:endParaRPr lang="en-US" sz="1800" kern="12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3898247"/>
        <a:ext cx="5905150" cy="421647"/>
      </dsp:txXfrm>
    </dsp:sp>
    <dsp:sp modelId="{66628E3D-08B3-412F-A7B6-625BEF34785F}">
      <dsp:nvSpPr>
        <dsp:cNvPr id="0" name=""/>
        <dsp:cNvSpPr/>
      </dsp:nvSpPr>
      <dsp:spPr>
        <a:xfrm rot="10800000">
          <a:off x="0" y="2376883"/>
          <a:ext cx="5905150" cy="1409769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Translation</a:t>
          </a:r>
          <a:r>
            <a:rPr lang="en-US" sz="2000" kern="1200" dirty="0" smtClean="0"/>
            <a:t> into the INTOSAI official languages by SAIs of Austria, France, Kuwait and Mexico.</a:t>
          </a:r>
          <a:endParaRPr lang="en-US" sz="2000" kern="1200" dirty="0"/>
        </a:p>
      </dsp:txBody>
      <dsp:txXfrm rot="10800000">
        <a:off x="0" y="2376883"/>
        <a:ext cx="5905150" cy="916026"/>
      </dsp:txXfrm>
    </dsp:sp>
    <dsp:sp modelId="{A1C4514F-079B-4EBF-BE52-78889EBE0936}">
      <dsp:nvSpPr>
        <dsp:cNvPr id="0" name=""/>
        <dsp:cNvSpPr/>
      </dsp:nvSpPr>
      <dsp:spPr>
        <a:xfrm rot="10800000">
          <a:off x="0" y="980863"/>
          <a:ext cx="5905150" cy="1409769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Dissemination</a:t>
          </a:r>
          <a:r>
            <a:rPr lang="en-US" sz="2000" kern="1200" noProof="0" dirty="0" smtClean="0"/>
            <a:t> among the INTOSAI Community &amp; stakeholders </a:t>
          </a:r>
          <a:r>
            <a:rPr lang="en-US" sz="20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 comments </a:t>
          </a:r>
          <a:r>
            <a:rPr lang="en-US" sz="2000" kern="1200" noProof="0" dirty="0" smtClean="0"/>
            <a:t/>
          </a:r>
          <a:br>
            <a:rPr lang="en-US" sz="2000" kern="1200" noProof="0" dirty="0" smtClean="0"/>
          </a:br>
          <a:r>
            <a:rPr lang="en-US" sz="2000" kern="1200" noProof="0" dirty="0" smtClean="0"/>
            <a:t>(3-month period).</a:t>
          </a:r>
          <a:endParaRPr lang="en-US" sz="2000" kern="1200" dirty="0"/>
        </a:p>
      </dsp:txBody>
      <dsp:txXfrm rot="10800000">
        <a:off x="0" y="980863"/>
        <a:ext cx="5905150" cy="916026"/>
      </dsp:txXfrm>
    </dsp:sp>
    <dsp:sp modelId="{7322BCC9-16C2-4578-B381-1CFABA4DDB9B}">
      <dsp:nvSpPr>
        <dsp:cNvPr id="0" name=""/>
        <dsp:cNvSpPr/>
      </dsp:nvSpPr>
      <dsp:spPr>
        <a:xfrm rot="10800000">
          <a:off x="0" y="584"/>
          <a:ext cx="5905150" cy="994028"/>
        </a:xfrm>
        <a:prstGeom prst="upArrowCallou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Single integrated version </a:t>
          </a:r>
          <a:r>
            <a:rPr lang="en-US" sz="2000" kern="1200" dirty="0" smtClean="0"/>
            <a:t>updated by the WG Chair, considering comments from members.</a:t>
          </a:r>
          <a:endParaRPr lang="en-US" sz="2800" i="1" kern="12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10800000">
        <a:off x="0" y="584"/>
        <a:ext cx="5905150" cy="645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751D26-DF21-4B97-B909-CA4461C5E0D3}" type="datetimeFigureOut">
              <a:rPr lang="es-MX"/>
              <a:pPr>
                <a:defRPr/>
              </a:pPr>
              <a:t>07/06/2019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82A9D-9039-41BF-BEA6-0F06CD99C64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37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6E9BA9-6FDF-458D-B8F9-863EB6F9894D}" type="datetimeFigureOut">
              <a:rPr lang="es-MX"/>
              <a:pPr>
                <a:defRPr/>
              </a:pPr>
              <a:t>07/06/2019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D78684-4229-452A-88A2-BD4C4536546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793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barras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5 Imagen" descr="cuadro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6 Imagen" descr="color.wm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43179"/>
            <a:ext cx="2225945" cy="68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4E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14436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MX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857500" y="521493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636" r="4140"/>
          <a:stretch/>
        </p:blipFill>
        <p:spPr>
          <a:xfrm>
            <a:off x="7884368" y="87396"/>
            <a:ext cx="870801" cy="94616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419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799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0AF3E4C7-0893-4D40-8D54-6103D6A2393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BE8A6C87-BE68-44D5-9E0C-1CFC8EEB7C5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8497E3FC-8013-4DEB-9DF4-3715AF49FFE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475663" y="117475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3689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6143625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95774773-1389-4702-BC3D-3BD253FDA99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71414"/>
            <a:ext cx="8143932" cy="1143000"/>
          </a:xfrm>
        </p:spPr>
        <p:txBody>
          <a:bodyPr>
            <a:noAutofit/>
          </a:bodyPr>
          <a:lstStyle>
            <a:lvl1pPr algn="l">
              <a:defRPr sz="3600">
                <a:solidFill>
                  <a:srgbClr val="00204E"/>
                </a:solidFill>
                <a:latin typeface="Arial Black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15375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8603EFF7-F587-4C9E-9983-F98CE40DECA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4E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15375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6BD47DB1-EC48-4BB3-9E54-E108943D8AC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4E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16"/>
          </a:xfrm>
        </p:spPr>
        <p:txBody>
          <a:bodyPr/>
          <a:lstStyle>
            <a:lvl1pPr>
              <a:defRPr sz="3000" baseline="0"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64393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D43F6A61-8F64-4239-93A6-10DAE3D53D1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barras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5 Imagen" descr="cuadro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6 Imagen" descr="color.wm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857364"/>
            <a:ext cx="7772400" cy="185738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4071942"/>
            <a:ext cx="7772400" cy="50005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55721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14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14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64393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57B50849-A4E6-4276-99D6-DAFF29359A4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-24"/>
            <a:ext cx="785818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928802"/>
            <a:ext cx="4040188" cy="37147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928802"/>
            <a:ext cx="4041775" cy="37147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64393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C3E72060-BDD8-4470-8E6F-4F3AC26F9F3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92968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96D3A736-8B14-42AD-BE98-4779F8312A7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FD18CA97-35BE-41A8-9C15-3FE9170F9D6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1357313" y="274638"/>
            <a:ext cx="7329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4313" y="5786438"/>
            <a:ext cx="85725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pic>
        <p:nvPicPr>
          <p:cNvPr id="1029" name="9 Imagen" descr="cuadros2.wm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10 Imagen" descr="barras.wmf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572250"/>
            <a:ext cx="919163" cy="2857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81C7A039-7510-4A28-B20F-FEC0D0EBCB4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204E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1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calderon@asf.gob.mx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romero@asf.gob.m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8030203" cy="1459135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WGVBS Chair’s </a:t>
            </a:r>
            <a:br>
              <a:rPr lang="en-US" sz="4000" dirty="0" smtClean="0"/>
            </a:br>
            <a:r>
              <a:rPr lang="en-US" sz="4000" dirty="0" smtClean="0"/>
              <a:t>Progress </a:t>
            </a:r>
            <a:r>
              <a:rPr lang="en-US" sz="4000" dirty="0" smtClean="0"/>
              <a:t>Report</a:t>
            </a:r>
          </a:p>
        </p:txBody>
      </p:sp>
      <p:sp>
        <p:nvSpPr>
          <p:cNvPr id="15363" name="2 Subtítulo"/>
          <p:cNvSpPr>
            <a:spLocks noGrp="1"/>
          </p:cNvSpPr>
          <p:nvPr>
            <p:ph type="subTitle" idx="1"/>
          </p:nvPr>
        </p:nvSpPr>
        <p:spPr>
          <a:xfrm>
            <a:off x="323528" y="3645023"/>
            <a:ext cx="7809413" cy="2539255"/>
          </a:xfrm>
        </p:spPr>
        <p:txBody>
          <a:bodyPr/>
          <a:lstStyle/>
          <a:p>
            <a:pPr algn="r" eaLnBrk="1" hangingPunct="1"/>
            <a:endParaRPr lang="en-US" sz="2000" dirty="0" smtClean="0">
              <a:solidFill>
                <a:srgbClr val="737373"/>
              </a:solidFill>
              <a:latin typeface="Arial" charset="0"/>
              <a:cs typeface="Arial" charset="0"/>
            </a:endParaRPr>
          </a:p>
          <a:p>
            <a:pPr algn="r" eaLnBrk="1" hangingPunct="1"/>
            <a:endParaRPr lang="en-US" sz="2000" dirty="0">
              <a:solidFill>
                <a:srgbClr val="737373"/>
              </a:solidFill>
              <a:latin typeface="Arial" charset="0"/>
              <a:cs typeface="Arial" charset="0"/>
            </a:endParaRPr>
          </a:p>
          <a:p>
            <a:pPr algn="r" eaLnBrk="1" hangingPunct="1"/>
            <a:endParaRPr lang="en-US" sz="2000" dirty="0" smtClean="0">
              <a:solidFill>
                <a:srgbClr val="737373"/>
              </a:solidFill>
              <a:latin typeface="Arial" charset="0"/>
              <a:cs typeface="Arial" charset="0"/>
            </a:endParaRPr>
          </a:p>
          <a:p>
            <a:pPr algn="r" eaLnBrk="1" hangingPunct="1"/>
            <a:r>
              <a:rPr lang="en-US" sz="2200" b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Supreme Audit Institution of Mexico</a:t>
            </a:r>
            <a:r>
              <a:rPr lang="en-US" sz="2200" b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2200" b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2200" b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WGVBS Chair</a:t>
            </a:r>
            <a:endParaRPr lang="en-US" sz="2200" b="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algn="r" eaLnBrk="1" hangingPunct="1"/>
            <a:r>
              <a:rPr lang="en-US" sz="20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11</a:t>
            </a:r>
            <a:r>
              <a:rPr lang="en-US" sz="2000" b="0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</a:t>
            </a:r>
            <a:r>
              <a:rPr lang="en-US" sz="20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KSC-SC meeting</a:t>
            </a:r>
          </a:p>
          <a:p>
            <a:pPr algn="r" eaLnBrk="1" hangingPunct="1"/>
            <a:r>
              <a:rPr lang="en-US" sz="1800" b="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June 13</a:t>
            </a:r>
            <a:r>
              <a:rPr lang="en-US" sz="1800" b="0" i="1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th</a:t>
            </a:r>
            <a:r>
              <a:rPr lang="en-US" sz="1800" b="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, 2019, Manila, </a:t>
            </a:r>
            <a:r>
              <a:rPr lang="en-US" sz="1800" b="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Philippines</a:t>
            </a:r>
            <a:endParaRPr lang="en-US" sz="1800" b="0" i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 bwMode="auto">
          <a:xfrm>
            <a:off x="8153400" y="6572250"/>
            <a:ext cx="919163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1100" b="1" dirty="0" smtClean="0">
                <a:solidFill>
                  <a:schemeClr val="bg1"/>
                </a:solidFill>
              </a:rPr>
              <a:t>WGVBS | </a:t>
            </a:r>
            <a:fld id="{555751ED-0689-45F0-AF0E-48326EBEE3F7}" type="slidenum">
              <a:rPr lang="es-MX" sz="1100" b="1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s-MX" sz="11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265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42454"/>
            <a:ext cx="8135471" cy="926306"/>
          </a:xfrm>
        </p:spPr>
        <p:txBody>
          <a:bodyPr>
            <a:noAutofit/>
          </a:bodyPr>
          <a:lstStyle/>
          <a:p>
            <a:r>
              <a:rPr lang="en-US" sz="2000" b="1" dirty="0"/>
              <a:t>WGVBS Annual Report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>
                <a:solidFill>
                  <a:srgbClr val="C00000"/>
                </a:solidFill>
              </a:rPr>
              <a:t>Paper on the </a:t>
            </a:r>
            <a:r>
              <a:rPr lang="en-US" sz="2000" b="1" i="1" dirty="0">
                <a:solidFill>
                  <a:srgbClr val="C00000"/>
                </a:solidFill>
              </a:rPr>
              <a:t>SAIs Internal Risk Assessment and the Identification of High Risk Areas / Programs in the </a:t>
            </a:r>
            <a:r>
              <a:rPr lang="en-US" sz="2000" b="1" i="1" dirty="0" smtClean="0">
                <a:solidFill>
                  <a:srgbClr val="C00000"/>
                </a:solidFill>
              </a:rPr>
              <a:t/>
            </a:r>
            <a:br>
              <a:rPr lang="en-US" sz="2000" b="1" i="1" dirty="0" smtClean="0">
                <a:solidFill>
                  <a:srgbClr val="C00000"/>
                </a:solidFill>
              </a:rPr>
            </a:br>
            <a:r>
              <a:rPr lang="en-US" sz="2000" b="1" i="1" dirty="0" smtClean="0">
                <a:solidFill>
                  <a:srgbClr val="C00000"/>
                </a:solidFill>
              </a:rPr>
              <a:t>Public </a:t>
            </a:r>
            <a:r>
              <a:rPr lang="en-US" sz="2000" b="1" i="1" dirty="0">
                <a:solidFill>
                  <a:srgbClr val="C00000"/>
                </a:solidFill>
              </a:rPr>
              <a:t>Sector</a:t>
            </a:r>
            <a:endParaRPr lang="en-US" sz="2000" b="1" i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14745192"/>
              </p:ext>
            </p:extLst>
          </p:nvPr>
        </p:nvGraphicFramePr>
        <p:xfrm>
          <a:off x="2627784" y="1676665"/>
          <a:ext cx="5905151" cy="432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Image result for risk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t="4251"/>
          <a:stretch/>
        </p:blipFill>
        <p:spPr bwMode="auto">
          <a:xfrm>
            <a:off x="395536" y="2852936"/>
            <a:ext cx="1875252" cy="268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028385" y="6597352"/>
            <a:ext cx="1080120" cy="21602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74375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22BCC9-16C2-4578-B381-1CFABA4DD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7322BCC9-16C2-4578-B381-1CFABA4DD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7322BCC9-16C2-4578-B381-1CFABA4DD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7322BCC9-16C2-4578-B381-1CFABA4DD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graphicEl>
                                              <a:dgm id="{7322BCC9-16C2-4578-B381-1CFABA4DD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7322BCC9-16C2-4578-B381-1CFABA4DD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C4514F-079B-4EBF-BE52-78889EBE0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A1C4514F-079B-4EBF-BE52-78889EBE0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A1C4514F-079B-4EBF-BE52-78889EBE0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A1C4514F-079B-4EBF-BE52-78889EBE0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1C4514F-079B-4EBF-BE52-78889EBE0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1C4514F-079B-4EBF-BE52-78889EBE0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628E3D-08B3-412F-A7B6-625BEF347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66628E3D-08B3-412F-A7B6-625BEF347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66628E3D-08B3-412F-A7B6-625BEF347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66628E3D-08B3-412F-A7B6-625BEF347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66628E3D-08B3-412F-A7B6-625BEF347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66628E3D-08B3-412F-A7B6-625BEF347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79F307-B42C-48AA-8618-EAC228053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7D79F307-B42C-48AA-8618-EAC228053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7D79F307-B42C-48AA-8618-EAC228053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7D79F307-B42C-48AA-8618-EAC2280532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7D79F307-B42C-48AA-8618-EAC228053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7D79F307-B42C-48AA-8618-EAC228053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032CDD-4483-4AE9-85AB-37E8992F6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34032CDD-4483-4AE9-85AB-37E8992F6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34032CDD-4483-4AE9-85AB-37E8992F6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34032CDD-4483-4AE9-85AB-37E8992F60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34032CDD-4483-4AE9-85AB-37E8992F6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34032CDD-4483-4AE9-85AB-37E8992F6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5471" cy="926306"/>
          </a:xfrm>
        </p:spPr>
        <p:txBody>
          <a:bodyPr>
            <a:normAutofit/>
          </a:bodyPr>
          <a:lstStyle/>
          <a:p>
            <a:r>
              <a:rPr lang="en-US" sz="2000" b="1" dirty="0"/>
              <a:t>WGVBS Annual Report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i="1" dirty="0">
                <a:solidFill>
                  <a:srgbClr val="C00000"/>
                </a:solidFill>
              </a:rPr>
              <a:t>Implementation of quality control in the audit process</a:t>
            </a:r>
            <a:endParaRPr lang="en-US" sz="2000" b="1" i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077649353"/>
              </p:ext>
            </p:extLst>
          </p:nvPr>
        </p:nvGraphicFramePr>
        <p:xfrm>
          <a:off x="3161021" y="1340768"/>
          <a:ext cx="5615191" cy="3867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028384" y="6597352"/>
            <a:ext cx="1044179" cy="26064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MX" dirty="0" smtClean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81880545"/>
              </p:ext>
            </p:extLst>
          </p:nvPr>
        </p:nvGraphicFramePr>
        <p:xfrm>
          <a:off x="-1416705" y="2062647"/>
          <a:ext cx="6096000" cy="4106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05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graphicEl>
                                              <a:dgm id="{89ADF02E-5100-446D-9A4E-220C0E82E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graphicEl>
                                              <a:dgm id="{89ADF02E-5100-446D-9A4E-220C0E82E1E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graphicEl>
                                              <a:dgm id="{E14606CA-ACDD-4B6F-88F1-D3D1A0D7B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graphicEl>
                                              <a:dgm id="{E14606CA-ACDD-4B6F-88F1-D3D1A0D7B79C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graphicEl>
                                              <a:dgm id="{2CB15C9B-8E35-4700-B358-0F98E356AF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graphicEl>
                                              <a:dgm id="{2CB15C9B-8E35-4700-B358-0F98E356AFA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graphicEl>
                                              <a:dgm id="{D9ABDE25-5FF4-4038-A954-1E2BA0BEF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graphicEl>
                                              <a:dgm id="{D9ABDE25-5FF4-4038-A954-1E2BA0BEF53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>
                                            <p:graphicEl>
                                              <a:dgm id="{221AEFAD-7593-488B-A6DC-71E2936DE7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graphicEl>
                                              <a:dgm id="{221AEFAD-7593-488B-A6DC-71E2936DE7D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graphicEl>
                                              <a:dgm id="{A52004A7-CA94-45B3-9410-76D16989B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graphicEl>
                                              <a:dgm id="{A52004A7-CA94-45B3-9410-76D16989B3F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>
                                            <p:graphicEl>
                                              <a:dgm id="{DA40F0D4-059F-4B2A-8214-2411EB822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>
                                            <p:graphicEl>
                                              <a:dgm id="{DA40F0D4-059F-4B2A-8214-2411EB822F4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">
                                            <p:graphicEl>
                                              <a:dgm id="{0636A636-DD2A-4EF5-93D3-99CDC095C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">
                                            <p:graphicEl>
                                              <a:dgm id="{0636A636-DD2A-4EF5-93D3-99CDC095C5C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">
                                            <p:graphicEl>
                                              <a:dgm id="{BF86270E-D6EB-4460-BA2D-930B3F7447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">
                                            <p:graphicEl>
                                              <a:dgm id="{BF86270E-D6EB-4460-BA2D-930B3F7447CE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>
                                            <p:graphicEl>
                                              <a:dgm id="{8C80A77A-7239-4047-A33D-1D9389DC8B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>
                                            <p:graphicEl>
                                              <a:dgm id="{8C80A77A-7239-4047-A33D-1D9389DC8B4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>
                                            <p:graphicEl>
                                              <a:dgm id="{2FA6CA9D-356B-42BA-9336-1CEE0159F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>
                                            <p:graphicEl>
                                              <a:dgm id="{2FA6CA9D-356B-42BA-9336-1CEE0159FB0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">
                                            <p:graphicEl>
                                              <a:dgm id="{8EF1CB8C-CCF7-4BB3-910F-D8C8215DE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">
                                            <p:graphicEl>
                                              <a:dgm id="{8EF1CB8C-CCF7-4BB3-910F-D8C8215DEE4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">
                                            <p:graphicEl>
                                              <a:dgm id="{9831535A-8A38-4C3F-980E-1C92D6DF3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">
                                            <p:graphicEl>
                                              <a:dgm id="{9831535A-8A38-4C3F-980E-1C92D6DF370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>
                                            <p:graphicEl>
                                              <a:dgm id="{CB26A2BD-FAF7-4E81-884F-0BDF49971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>
                                            <p:graphicEl>
                                              <a:dgm id="{CB26A2BD-FAF7-4E81-884F-0BDF499715F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">
                                            <p:graphicEl>
                                              <a:dgm id="{C12B8ABC-B733-4C0D-BF27-33F716DD1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">
                                            <p:graphicEl>
                                              <a:dgm id="{C12B8ABC-B733-4C0D-BF27-33F716DD184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A090A6-5A95-4081-A4C1-FF1EE8660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76A090A6-5A95-4081-A4C1-FF1EE8660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76A090A6-5A95-4081-A4C1-FF1EE8660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370567-31AC-4AC5-AA1B-63D6C36DE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9E370567-31AC-4AC5-AA1B-63D6C36DE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9E370567-31AC-4AC5-AA1B-63D6C36DE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306329-63BC-47B3-9AE8-03302EF04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graphicEl>
                                              <a:dgm id="{12306329-63BC-47B3-9AE8-03302EF04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12306329-63BC-47B3-9AE8-03302EF04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EB0D72-2ECC-4A87-8E20-90B6316F4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81EB0D72-2ECC-4A87-8E20-90B6316F4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81EB0D72-2ECC-4A87-8E20-90B6316F4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AFA84C-8210-4523-A524-66D7E672B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>
                                            <p:graphicEl>
                                              <a:dgm id="{08AFA84C-8210-4523-A524-66D7E672B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>
                                            <p:graphicEl>
                                              <a:dgm id="{08AFA84C-8210-4523-A524-66D7E672B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85" y="332656"/>
            <a:ext cx="8135471" cy="926306"/>
          </a:xfrm>
        </p:spPr>
        <p:txBody>
          <a:bodyPr>
            <a:noAutofit/>
          </a:bodyPr>
          <a:lstStyle/>
          <a:p>
            <a:r>
              <a:rPr lang="en-US" sz="2000" b="1" dirty="0"/>
              <a:t>WGVBS Annual Report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>
                <a:solidFill>
                  <a:srgbClr val="C00000"/>
                </a:solidFill>
              </a:rPr>
              <a:t>Paper on a </a:t>
            </a:r>
            <a:r>
              <a:rPr lang="en-US" sz="2000" b="1" i="1" dirty="0">
                <a:solidFill>
                  <a:srgbClr val="C00000"/>
                </a:solidFill>
              </a:rPr>
              <a:t>Risk-management framework for SAIs to incorporate relevant programs related to the Sustainable Development Goals</a:t>
            </a:r>
            <a:endParaRPr lang="en-US" sz="2000" b="1" i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87876790"/>
              </p:ext>
            </p:extLst>
          </p:nvPr>
        </p:nvGraphicFramePr>
        <p:xfrm>
          <a:off x="3851920" y="1628800"/>
          <a:ext cx="4925433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s://en.unesco.org/sites/default/files/sdgs_poster_new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3774" r="5616" b="5700"/>
          <a:stretch/>
        </p:blipFill>
        <p:spPr bwMode="auto">
          <a:xfrm>
            <a:off x="395536" y="3966700"/>
            <a:ext cx="3283468" cy="202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7956376" y="6597352"/>
            <a:ext cx="1116187" cy="26064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7672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829A05-858C-44FE-9660-EB2DEC445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CA829A05-858C-44FE-9660-EB2DEC445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CA829A05-858C-44FE-9660-EB2DEC445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CA829A05-858C-44FE-9660-EB2DEC445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159ACC-0B65-4A8D-A5F6-319698182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5B159ACC-0B65-4A8D-A5F6-319698182B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5B159ACC-0B65-4A8D-A5F6-319698182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5B159ACC-0B65-4A8D-A5F6-319698182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3969F5-B8E4-43DB-AABE-82F006F17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9E3969F5-B8E4-43DB-AABE-82F006F17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9E3969F5-B8E4-43DB-AABE-82F006F17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9E3969F5-B8E4-43DB-AABE-82F006F17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5B8D10-8041-4585-B264-3934D7286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005B8D10-8041-4585-B264-3934D7286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005B8D10-8041-4585-B264-3934D7286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005B8D10-8041-4585-B264-3934D7286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8AE3F5-CA77-4837-9FBF-24EA89AA6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D98AE3F5-CA77-4837-9FBF-24EA89AA6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D98AE3F5-CA77-4837-9FBF-24EA89AA6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D98AE3F5-CA77-4837-9FBF-24EA89AA6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D71EC7-9825-4C88-9A20-FC047C686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99D71EC7-9825-4C88-9A20-FC047C686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99D71EC7-9825-4C88-9A20-FC047C686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99D71EC7-9825-4C88-9A20-FC047C686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DB9728-870B-414A-AA2E-02AF1F35E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6EDB9728-870B-414A-AA2E-02AF1F35E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6EDB9728-870B-414A-AA2E-02AF1F35E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6EDB9728-870B-414A-AA2E-02AF1F35E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0446"/>
            <a:ext cx="8135471" cy="926306"/>
          </a:xfrm>
        </p:spPr>
        <p:txBody>
          <a:bodyPr>
            <a:noAutofit/>
          </a:bodyPr>
          <a:lstStyle/>
          <a:p>
            <a:r>
              <a:rPr lang="en-US" sz="2000" b="1" dirty="0"/>
              <a:t>WGVBS Annual Report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>
                <a:solidFill>
                  <a:srgbClr val="C00000"/>
                </a:solidFill>
              </a:rPr>
              <a:t>Transition from WGVBS website to INTOSAI Community Portal</a:t>
            </a:r>
            <a:endParaRPr lang="en-US" sz="2000" b="1" dirty="0"/>
          </a:p>
        </p:txBody>
      </p:sp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7956376" y="6597352"/>
            <a:ext cx="1116187" cy="26064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MX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534" y="1120971"/>
            <a:ext cx="3310935" cy="20957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10213976"/>
              </p:ext>
            </p:extLst>
          </p:nvPr>
        </p:nvGraphicFramePr>
        <p:xfrm>
          <a:off x="395536" y="3140968"/>
          <a:ext cx="6408712" cy="2776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173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55EDB2-6D0D-46AD-AB74-5620E5547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2855EDB2-6D0D-46AD-AB74-5620E55470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2855EDB2-6D0D-46AD-AB74-5620E5547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2855EDB2-6D0D-46AD-AB74-5620E5547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6663B8-FB3D-4F3C-B472-2306A124F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FD6663B8-FB3D-4F3C-B472-2306A124F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FD6663B8-FB3D-4F3C-B472-2306A124F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FD6663B8-FB3D-4F3C-B472-2306A124F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B2626A-6F05-4B34-BB14-A1812A6B7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3DB2626A-6F05-4B34-BB14-A1812A6B7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3DB2626A-6F05-4B34-BB14-A1812A6B7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3DB2626A-6F05-4B34-BB14-A1812A6B7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0446"/>
            <a:ext cx="8135471" cy="926306"/>
          </a:xfrm>
        </p:spPr>
        <p:txBody>
          <a:bodyPr>
            <a:noAutofit/>
          </a:bodyPr>
          <a:lstStyle/>
          <a:p>
            <a:r>
              <a:rPr lang="en-US" sz="2000" b="1" dirty="0"/>
              <a:t>WGVBS Annual Report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>
                <a:solidFill>
                  <a:srgbClr val="C00000"/>
                </a:solidFill>
              </a:rPr>
              <a:t>Next meetings</a:t>
            </a:r>
            <a:endParaRPr lang="en-US" sz="2000" b="1" dirty="0"/>
          </a:p>
        </p:txBody>
      </p:sp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7956376" y="6597352"/>
            <a:ext cx="1116187" cy="26064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MX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999" y="3127004"/>
            <a:ext cx="2682505" cy="19401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3" y="1541942"/>
            <a:ext cx="3609889" cy="131268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62652" y="2854629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13th meeting in 2020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220072" y="5067181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14th meeting in 2021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0" descr="Stir Your Souls: When H And O Got Talking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45" y="574733"/>
            <a:ext cx="2579224" cy="193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1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3"/>
          <a:stretch/>
        </p:blipFill>
        <p:spPr>
          <a:xfrm>
            <a:off x="3185655" y="620688"/>
            <a:ext cx="2762250" cy="2859410"/>
          </a:xfrm>
          <a:prstGeom prst="rect">
            <a:avLst/>
          </a:prstGeom>
        </p:spPr>
      </p:pic>
      <p:sp>
        <p:nvSpPr>
          <p:cNvPr id="4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028384" y="6597352"/>
            <a:ext cx="1044179" cy="26064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s-MX" dirty="0" smtClean="0"/>
          </a:p>
        </p:txBody>
      </p:sp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4566780" y="4509120"/>
            <a:ext cx="411642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r">
              <a:spcAft>
                <a:spcPts val="0"/>
              </a:spcAft>
            </a:pPr>
            <a:r>
              <a:rPr lang="es-MX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SAI </a:t>
            </a:r>
            <a:r>
              <a:rPr lang="es-MX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of Mexico</a:t>
            </a:r>
            <a:endParaRPr lang="es-MX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  <a:hlinkClick r:id="rId3"/>
            </a:endParaRPr>
          </a:p>
          <a:p>
            <a:pPr algn="r">
              <a:spcAft>
                <a:spcPts val="0"/>
              </a:spcAft>
            </a:pPr>
            <a:endParaRPr lang="es-MX" u="sng" dirty="0" smtClean="0">
              <a:solidFill>
                <a:srgbClr val="0563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algn="r">
              <a:spcAft>
                <a:spcPts val="0"/>
              </a:spcAft>
            </a:pPr>
            <a:r>
              <a:rPr lang="es-MX" u="sng" dirty="0" smtClean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mcalderon@asf.gob.mx</a:t>
            </a:r>
            <a:r>
              <a:rPr lang="es-MX" u="sng" dirty="0" smtClean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u="sng" dirty="0" smtClean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u="sng" dirty="0" smtClean="0">
                <a:solidFill>
                  <a:srgbClr val="0563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promero@asf.gob.mx</a:t>
            </a:r>
            <a:endParaRPr lang="es-MX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926306"/>
          </a:xfrm>
        </p:spPr>
        <p:txBody>
          <a:bodyPr>
            <a:normAutofit/>
          </a:bodyPr>
          <a:lstStyle/>
          <a:p>
            <a:r>
              <a:rPr lang="en-US" sz="2400" b="1" dirty="0"/>
              <a:t>WGVBS Annual Report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100" b="1" dirty="0">
                <a:solidFill>
                  <a:srgbClr val="C00000"/>
                </a:solidFill>
              </a:rPr>
              <a:t>Membership Status</a:t>
            </a:r>
            <a:endParaRPr lang="en-US" sz="21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5007292" y="3286927"/>
            <a:ext cx="38884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EEECE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Member SAIs representing</a:t>
            </a:r>
            <a:r>
              <a:rPr lang="en-US" sz="2400" b="1" dirty="0">
                <a:solidFill>
                  <a:srgbClr val="EEECE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EEECE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2F74"/>
                </a:solidFill>
              </a:rPr>
              <a:t>* 7 Regional Organizations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2F74"/>
                </a:solidFill>
              </a:rPr>
              <a:t>* 5 INTOSAI official </a:t>
            </a:r>
            <a:r>
              <a:rPr lang="en-US" sz="2000" b="1" dirty="0" smtClean="0">
                <a:solidFill>
                  <a:srgbClr val="002F74"/>
                </a:solidFill>
              </a:rPr>
              <a:t/>
            </a:r>
            <a:br>
              <a:rPr lang="en-US" sz="2000" b="1" dirty="0" smtClean="0">
                <a:solidFill>
                  <a:srgbClr val="002F74"/>
                </a:solidFill>
              </a:rPr>
            </a:br>
            <a:r>
              <a:rPr lang="en-US" sz="2000" b="1" dirty="0" smtClean="0">
                <a:solidFill>
                  <a:srgbClr val="002F74"/>
                </a:solidFill>
              </a:rPr>
              <a:t>  languages</a:t>
            </a:r>
            <a:endParaRPr lang="en-US" sz="2000" b="1" dirty="0">
              <a:solidFill>
                <a:srgbClr val="002F74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2000" dirty="0">
              <a:solidFill>
                <a:srgbClr val="00204E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18801030"/>
              </p:ext>
            </p:extLst>
          </p:nvPr>
        </p:nvGraphicFramePr>
        <p:xfrm>
          <a:off x="422917" y="2276872"/>
          <a:ext cx="4645938" cy="3534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 descr="Image result for membe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01446"/>
            <a:ext cx="2742792" cy="170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572250"/>
            <a:ext cx="919163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5704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838" y="116632"/>
            <a:ext cx="8049617" cy="926306"/>
          </a:xfrm>
        </p:spPr>
        <p:txBody>
          <a:bodyPr>
            <a:normAutofit/>
          </a:bodyPr>
          <a:lstStyle/>
          <a:p>
            <a:r>
              <a:rPr lang="en-US" sz="2000" b="1" dirty="0"/>
              <a:t>WGVBS Annual Report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>
                <a:solidFill>
                  <a:srgbClr val="C00000"/>
                </a:solidFill>
              </a:rPr>
              <a:t>Forum of SAIs with Jurisdictional Functions</a:t>
            </a:r>
            <a:endParaRPr lang="en-US" sz="2000" b="1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505989718"/>
              </p:ext>
            </p:extLst>
          </p:nvPr>
        </p:nvGraphicFramePr>
        <p:xfrm>
          <a:off x="1041451" y="1124744"/>
          <a:ext cx="763500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2" descr="Image result for jurisdictiona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9"/>
          <a:stretch/>
        </p:blipFill>
        <p:spPr bwMode="auto">
          <a:xfrm>
            <a:off x="395536" y="4509120"/>
            <a:ext cx="156865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572250"/>
            <a:ext cx="919163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5055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02CC073-4A0C-45F9-863E-74DF64FC6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702CC073-4A0C-45F9-863E-74DF64FC6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702CC073-4A0C-45F9-863E-74DF64FC6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graphicEl>
                                              <a:dgm id="{702CC073-4A0C-45F9-863E-74DF64FC6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702CC073-4A0C-45F9-863E-74DF64FC6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3494343-7D12-47B1-A944-BA2FDCE5C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graphicEl>
                                              <a:dgm id="{23494343-7D12-47B1-A944-BA2FDCE5C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23494343-7D12-47B1-A944-BA2FDCE5C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23494343-7D12-47B1-A944-BA2FDCE5C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graphicEl>
                                              <a:dgm id="{23494343-7D12-47B1-A944-BA2FDCE5C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657098-634D-47B3-8ABF-2F621B3E9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dgm id="{68657098-634D-47B3-8ABF-2F621B3E9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graphicEl>
                                              <a:dgm id="{68657098-634D-47B3-8ABF-2F621B3E9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graphicEl>
                                              <a:dgm id="{68657098-634D-47B3-8ABF-2F621B3E9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dgm id="{68657098-634D-47B3-8ABF-2F621B3E9F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3995714-5B4A-4681-92E4-C7CF3F882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graphicEl>
                                              <a:dgm id="{53995714-5B4A-4681-92E4-C7CF3F882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graphicEl>
                                              <a:dgm id="{53995714-5B4A-4681-92E4-C7CF3F882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graphicEl>
                                              <a:dgm id="{53995714-5B4A-4681-92E4-C7CF3F882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graphicEl>
                                              <a:dgm id="{53995714-5B4A-4681-92E4-C7CF3F882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00943C-C696-4A9D-B775-C8C249311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graphicEl>
                                              <a:dgm id="{EE00943C-C696-4A9D-B775-C8C249311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graphicEl>
                                              <a:dgm id="{EE00943C-C696-4A9D-B775-C8C249311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graphicEl>
                                              <a:dgm id="{EE00943C-C696-4A9D-B775-C8C249311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graphicEl>
                                              <a:dgm id="{EE00943C-C696-4A9D-B775-C8C249311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325776D-666E-4B70-986F-E7853EB6D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graphicEl>
                                              <a:dgm id="{1325776D-666E-4B70-986F-E7853EB6D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graphicEl>
                                              <a:dgm id="{1325776D-666E-4B70-986F-E7853EB6D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>
                                            <p:graphicEl>
                                              <a:dgm id="{1325776D-666E-4B70-986F-E7853EB6D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graphicEl>
                                              <a:dgm id="{1325776D-666E-4B70-986F-E7853EB6D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304D237-90A7-47B0-BC14-A35258B33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graphicEl>
                                              <a:dgm id="{1304D237-90A7-47B0-BC14-A35258B33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graphicEl>
                                              <a:dgm id="{1304D237-90A7-47B0-BC14-A35258B33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graphicEl>
                                              <a:dgm id="{1304D237-90A7-47B0-BC14-A35258B33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>
                                            <p:graphicEl>
                                              <a:dgm id="{1304D237-90A7-47B0-BC14-A35258B335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E8AA466-D371-405C-8587-C3293CD86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graphicEl>
                                              <a:dgm id="{FE8AA466-D371-405C-8587-C3293CD86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graphicEl>
                                              <a:dgm id="{FE8AA466-D371-405C-8587-C3293CD86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graphicEl>
                                              <a:dgm id="{FE8AA466-D371-405C-8587-C3293CD86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>
                                            <p:graphicEl>
                                              <a:dgm id="{FE8AA466-D371-405C-8587-C3293CD86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B5579CD-B2CE-4B66-B918-8A9726A67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graphicEl>
                                              <a:dgm id="{1B5579CD-B2CE-4B66-B918-8A9726A67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graphicEl>
                                              <a:dgm id="{1B5579CD-B2CE-4B66-B918-8A9726A67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>
                                            <p:graphicEl>
                                              <a:dgm id="{1B5579CD-B2CE-4B66-B918-8A9726A67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>
                                            <p:graphicEl>
                                              <a:dgm id="{1B5579CD-B2CE-4B66-B918-8A9726A677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107" y="270446"/>
            <a:ext cx="8129349" cy="926306"/>
          </a:xfrm>
        </p:spPr>
        <p:txBody>
          <a:bodyPr>
            <a:noAutofit/>
          </a:bodyPr>
          <a:lstStyle/>
          <a:p>
            <a:r>
              <a:rPr lang="en-US" sz="2000" b="1" dirty="0"/>
              <a:t>WGVBS Annual Report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i="1" dirty="0">
                <a:solidFill>
                  <a:srgbClr val="C00000"/>
                </a:solidFill>
              </a:rPr>
              <a:t>Guideline on Effective Practices of Cooperation between SAIs, the Legislature, the Judiciary and the Executive</a:t>
            </a:r>
            <a:endParaRPr lang="en-US" sz="2000" b="1" i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470051111"/>
              </p:ext>
            </p:extLst>
          </p:nvPr>
        </p:nvGraphicFramePr>
        <p:xfrm>
          <a:off x="1367136" y="2492896"/>
          <a:ext cx="7776864" cy="3667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572250"/>
            <a:ext cx="919163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MX" dirty="0" smtClean="0"/>
          </a:p>
        </p:txBody>
      </p:sp>
      <p:pic>
        <p:nvPicPr>
          <p:cNvPr id="3" name="Imagen 2" descr="&lt;strong&gt;Group&lt;/strong&gt; of members users icon image - Free stock photo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7" y="1508615"/>
            <a:ext cx="1968562" cy="19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3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107" y="270446"/>
            <a:ext cx="8129349" cy="926306"/>
          </a:xfrm>
        </p:spPr>
        <p:txBody>
          <a:bodyPr>
            <a:noAutofit/>
          </a:bodyPr>
          <a:lstStyle/>
          <a:p>
            <a:r>
              <a:rPr lang="en-US" sz="2000" b="1" dirty="0"/>
              <a:t>WGVBS Annual Report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i="1" dirty="0">
                <a:solidFill>
                  <a:srgbClr val="C00000"/>
                </a:solidFill>
              </a:rPr>
              <a:t>Guideline on Effective Practices of Cooperation between SAIs, the Legislature, the Judiciary and the Executive</a:t>
            </a:r>
            <a:endParaRPr lang="en-US" sz="2000" b="1" i="1" dirty="0"/>
          </a:p>
        </p:txBody>
      </p:sp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572250"/>
            <a:ext cx="919163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MX" dirty="0" smtClean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73498048"/>
              </p:ext>
            </p:extLst>
          </p:nvPr>
        </p:nvGraphicFramePr>
        <p:xfrm>
          <a:off x="683568" y="1700808"/>
          <a:ext cx="78488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744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107" y="270446"/>
            <a:ext cx="8129349" cy="926306"/>
          </a:xfrm>
        </p:spPr>
        <p:txBody>
          <a:bodyPr>
            <a:noAutofit/>
          </a:bodyPr>
          <a:lstStyle/>
          <a:p>
            <a:r>
              <a:rPr lang="en-US" sz="2000" b="1" dirty="0"/>
              <a:t>WGVBS Annual Report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i="1" dirty="0">
                <a:solidFill>
                  <a:srgbClr val="C00000"/>
                </a:solidFill>
              </a:rPr>
              <a:t>Guideline on Effective Practices of Cooperation between SAIs, the Legislature, the Judiciary and the Executive</a:t>
            </a:r>
            <a:endParaRPr lang="en-US" sz="2000" b="1" i="1" dirty="0"/>
          </a:p>
        </p:txBody>
      </p:sp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572250"/>
            <a:ext cx="919163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MX" dirty="0" smtClean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7988125"/>
              </p:ext>
            </p:extLst>
          </p:nvPr>
        </p:nvGraphicFramePr>
        <p:xfrm>
          <a:off x="683568" y="1397000"/>
          <a:ext cx="799288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355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186555" cy="926306"/>
          </a:xfrm>
        </p:spPr>
        <p:txBody>
          <a:bodyPr>
            <a:normAutofit/>
          </a:bodyPr>
          <a:lstStyle/>
          <a:p>
            <a:r>
              <a:rPr lang="en-US" sz="2000" b="1" dirty="0"/>
              <a:t>WGVBS Annual Report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>
                <a:solidFill>
                  <a:srgbClr val="C00000"/>
                </a:solidFill>
              </a:rPr>
              <a:t>Implementation of ISSAI 12 Principles</a:t>
            </a:r>
            <a:endParaRPr lang="en-US" sz="2000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4835372"/>
              </p:ext>
            </p:extLst>
          </p:nvPr>
        </p:nvGraphicFramePr>
        <p:xfrm>
          <a:off x="671169" y="1340769"/>
          <a:ext cx="5629023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/>
          <a:srcRect b="12063"/>
          <a:stretch/>
        </p:blipFill>
        <p:spPr>
          <a:xfrm>
            <a:off x="6540347" y="2465667"/>
            <a:ext cx="2072634" cy="2574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572250"/>
            <a:ext cx="919163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1434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3B5153-9DCC-4960-A73B-AC8DA3492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F3B5153-9DCC-4960-A73B-AC8DA3492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F3B5153-9DCC-4960-A73B-AC8DA3492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13C50A-3435-429C-9E84-723C0834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3D13C50A-3435-429C-9E84-723C0834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3D13C50A-3435-429C-9E84-723C0834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9BF3AC-DE28-446B-8FA7-57CEF9B12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079BF3AC-DE28-446B-8FA7-57CEF9B12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079BF3AC-DE28-446B-8FA7-57CEF9B12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4737EA-A06E-4BD4-B7C2-3703F89D4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684737EA-A06E-4BD4-B7C2-3703F89D4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684737EA-A06E-4BD4-B7C2-3703F89D4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FC81B7-CEDD-4664-9DC1-3BBB886BC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5BFC81B7-CEDD-4664-9DC1-3BBB886BC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5BFC81B7-CEDD-4664-9DC1-3BBB886BC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29948A-B762-4166-935E-CE1A8AA48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CE29948A-B762-4166-935E-CE1A8AA48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CE29948A-B762-4166-935E-CE1A8AA48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B04E1E-EBA2-49A9-B4CE-7F41E6B1B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AB04E1E-EBA2-49A9-B4CE-7F41E6B1B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EAB04E1E-EBA2-49A9-B4CE-7F41E6B1B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85671D-99E6-4E9D-B23C-A338700D8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7D85671D-99E6-4E9D-B23C-A338700D8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7D85671D-99E6-4E9D-B23C-A338700D8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5471" cy="92630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WGVBS Annual Report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100" b="1" dirty="0">
                <a:solidFill>
                  <a:srgbClr val="C00000"/>
                </a:solidFill>
              </a:rPr>
              <a:t>INTOSAI Guideline </a:t>
            </a:r>
            <a:r>
              <a:rPr lang="en-US" sz="2100" b="1" i="1" dirty="0">
                <a:solidFill>
                  <a:srgbClr val="C00000"/>
                </a:solidFill>
              </a:rPr>
              <a:t>Communicating and Promoting the Value and Benefits of SAIs</a:t>
            </a:r>
            <a:endParaRPr lang="en-US" sz="2100" b="1" i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3552477"/>
              </p:ext>
            </p:extLst>
          </p:nvPr>
        </p:nvGraphicFramePr>
        <p:xfrm>
          <a:off x="611560" y="1846592"/>
          <a:ext cx="5724637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2837" y="2636912"/>
            <a:ext cx="2070144" cy="2808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572250"/>
            <a:ext cx="919163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9096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FFB30C-1943-44F5-85C0-CA4F75D2E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61FFB30C-1943-44F5-85C0-CA4F75D2E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D732F6-87AB-49F5-895C-100A4CA49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57D732F6-87AB-49F5-895C-100A4CA49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04D155-4CB7-4B1C-B6D5-71FC4AB4A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6204D155-4CB7-4B1C-B6D5-71FC4AB4A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FBCFB6-C024-4EFD-B45E-EA354DA5C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07FBCFB6-C024-4EFD-B45E-EA354DA5CB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5471" cy="926306"/>
          </a:xfrm>
        </p:spPr>
        <p:txBody>
          <a:bodyPr>
            <a:normAutofit fontScale="90000"/>
          </a:bodyPr>
          <a:lstStyle/>
          <a:p>
            <a:r>
              <a:rPr lang="en-US" sz="2400" b="1" smtClean="0"/>
              <a:t>WGVBS Annual Report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100" b="1" smtClean="0">
                <a:solidFill>
                  <a:srgbClr val="C00000"/>
                </a:solidFill>
              </a:rPr>
              <a:t>INTOSAI Guideline </a:t>
            </a:r>
            <a:r>
              <a:rPr lang="en-US" sz="2100" b="1" i="1" smtClean="0">
                <a:solidFill>
                  <a:srgbClr val="C00000"/>
                </a:solidFill>
              </a:rPr>
              <a:t>Communicating and Promoting the Value and Benefits of SAIs</a:t>
            </a:r>
            <a:endParaRPr lang="en-US" sz="2100" b="1" i="1" dirty="0"/>
          </a:p>
        </p:txBody>
      </p:sp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572250"/>
            <a:ext cx="919163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mtClean="0"/>
              <a:t>WGVBS | </a:t>
            </a:r>
            <a:fld id="{555751ED-0689-45F0-AF0E-48326EBEE3F7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MX" dirty="0" smtClean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630529730"/>
              </p:ext>
            </p:extLst>
          </p:nvPr>
        </p:nvGraphicFramePr>
        <p:xfrm>
          <a:off x="179512" y="1412776"/>
          <a:ext cx="856751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69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SF_1">
      <a:dk1>
        <a:srgbClr val="00204E"/>
      </a:dk1>
      <a:lt1>
        <a:sysClr val="window" lastClr="FFFFFF"/>
      </a:lt1>
      <a:dk2>
        <a:srgbClr val="292929"/>
      </a:dk2>
      <a:lt2>
        <a:srgbClr val="EEECE1"/>
      </a:lt2>
      <a:accent1>
        <a:srgbClr val="00204E"/>
      </a:accent1>
      <a:accent2>
        <a:srgbClr val="002F74"/>
      </a:accent2>
      <a:accent3>
        <a:srgbClr val="9C2A29"/>
      </a:accent3>
      <a:accent4>
        <a:srgbClr val="B93131"/>
      </a:accent4>
      <a:accent5>
        <a:srgbClr val="0C6B4D"/>
      </a:accent5>
      <a:accent6>
        <a:srgbClr val="09533C"/>
      </a:accent6>
      <a:hlink>
        <a:srgbClr val="0000FF"/>
      </a:hlink>
      <a:folHlink>
        <a:srgbClr val="800080"/>
      </a:folHlink>
    </a:clrScheme>
    <a:fontScheme name="ASF_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7239</TotalTime>
  <Words>527</Words>
  <Application>Microsoft Office PowerPoint</Application>
  <PresentationFormat>Presentación en pantalla (4:3)</PresentationFormat>
  <Paragraphs>97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Times New Roman</vt:lpstr>
      <vt:lpstr>Wingdings</vt:lpstr>
      <vt:lpstr>Tema de Office</vt:lpstr>
      <vt:lpstr>WGVBS Chair’s  Progress Report</vt:lpstr>
      <vt:lpstr>WGVBS Annual Report Membership Status</vt:lpstr>
      <vt:lpstr>WGVBS Annual Report Forum of SAIs with Jurisdictional Functions</vt:lpstr>
      <vt:lpstr>WGVBS Annual Report Guideline on Effective Practices of Cooperation between SAIs, the Legislature, the Judiciary and the Executive</vt:lpstr>
      <vt:lpstr>WGVBS Annual Report Guideline on Effective Practices of Cooperation between SAIs, the Legislature, the Judiciary and the Executive</vt:lpstr>
      <vt:lpstr>WGVBS Annual Report Guideline on Effective Practices of Cooperation between SAIs, the Legislature, the Judiciary and the Executive</vt:lpstr>
      <vt:lpstr>WGVBS Annual Report Implementation of ISSAI 12 Principles</vt:lpstr>
      <vt:lpstr>WGVBS Annual Report INTOSAI Guideline Communicating and Promoting the Value and Benefits of SAIs</vt:lpstr>
      <vt:lpstr>WGVBS Annual Report INTOSAI Guideline Communicating and Promoting the Value and Benefits of SAIs</vt:lpstr>
      <vt:lpstr>WGVBS Annual Report Paper on the SAIs Internal Risk Assessment and the Identification of High Risk Areas / Programs in the  Public Sector</vt:lpstr>
      <vt:lpstr>WGVBS Annual Report Implementation of quality control in the audit process</vt:lpstr>
      <vt:lpstr>WGVBS Annual Report Paper on a Risk-management framework for SAIs to incorporate relevant programs related to the Sustainable Development Goals</vt:lpstr>
      <vt:lpstr>WGVBS Annual Report Transition from WGVBS website to INTOSAI Community Portal</vt:lpstr>
      <vt:lpstr>WGVBS Annual Report Next meetings</vt:lpstr>
      <vt:lpstr>Presentación de PowerPoint</vt:lpstr>
    </vt:vector>
  </TitlesOfParts>
  <Company>Auditoría Superior de la Federación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Coordinación de Relaciones Institucionales</dc:creator>
  <cp:lastModifiedBy>A</cp:lastModifiedBy>
  <cp:revision>778</cp:revision>
  <dcterms:created xsi:type="dcterms:W3CDTF">2012-03-03T23:19:20Z</dcterms:created>
  <dcterms:modified xsi:type="dcterms:W3CDTF">2019-06-07T23:40:33Z</dcterms:modified>
</cp:coreProperties>
</file>